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3" r:id="rId5"/>
    <p:sldId id="259" r:id="rId6"/>
    <p:sldId id="262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411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3ED15-9160-4065-B4B1-83BF41241FBE}" v="3" dt="2025-02-12T08:40:49.06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976" y="44"/>
      </p:cViewPr>
      <p:guideLst>
        <p:guide orient="horz" pos="4411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Corrana" userId="dc60479d-a5c5-45b1-b07d-004a7908e29c" providerId="ADAL" clId="{1C10738F-B14D-4C45-9353-2096B0BD5B9F}"/>
    <pc:docChg chg="undo custSel addSld delSld modSld sldOrd modMainMaster">
      <pc:chgData name="THOMAS Corrana" userId="dc60479d-a5c5-45b1-b07d-004a7908e29c" providerId="ADAL" clId="{1C10738F-B14D-4C45-9353-2096B0BD5B9F}" dt="2025-01-22T13:36:15.287" v="994" actId="20577"/>
      <pc:docMkLst>
        <pc:docMk/>
      </pc:docMkLst>
      <pc:sldChg chg="modSp mod">
        <pc:chgData name="THOMAS Corrana" userId="dc60479d-a5c5-45b1-b07d-004a7908e29c" providerId="ADAL" clId="{1C10738F-B14D-4C45-9353-2096B0BD5B9F}" dt="2025-01-22T09:36:40.218" v="298" actId="20577"/>
        <pc:sldMkLst>
          <pc:docMk/>
          <pc:sldMk cId="0" sldId="257"/>
        </pc:sldMkLst>
        <pc:spChg chg="mod">
          <ac:chgData name="THOMAS Corrana" userId="dc60479d-a5c5-45b1-b07d-004a7908e29c" providerId="ADAL" clId="{1C10738F-B14D-4C45-9353-2096B0BD5B9F}" dt="2025-01-22T09:36:40.218" v="298" actId="20577"/>
          <ac:spMkLst>
            <pc:docMk/>
            <pc:sldMk cId="0" sldId="257"/>
            <ac:spMk id="3" creationId="{1443DAAA-C425-0DA6-CF86-8C78202A9EC5}"/>
          </ac:spMkLst>
        </pc:spChg>
      </pc:sldChg>
      <pc:sldChg chg="addSp modSp mod modNotesTx">
        <pc:chgData name="THOMAS Corrana" userId="dc60479d-a5c5-45b1-b07d-004a7908e29c" providerId="ADAL" clId="{1C10738F-B14D-4C45-9353-2096B0BD5B9F}" dt="2025-01-22T13:36:15.287" v="994" actId="20577"/>
        <pc:sldMkLst>
          <pc:docMk/>
          <pc:sldMk cId="0" sldId="258"/>
        </pc:sldMkLst>
        <pc:spChg chg="add mod ord">
          <ac:chgData name="THOMAS Corrana" userId="dc60479d-a5c5-45b1-b07d-004a7908e29c" providerId="ADAL" clId="{1C10738F-B14D-4C45-9353-2096B0BD5B9F}" dt="2025-01-22T13:36:15.287" v="994" actId="20577"/>
          <ac:spMkLst>
            <pc:docMk/>
            <pc:sldMk cId="0" sldId="258"/>
            <ac:spMk id="2" creationId="{959064D1-7CF7-4EFA-0C09-27E196F599E4}"/>
          </ac:spMkLst>
        </pc:spChg>
        <pc:picChg chg="add mod ord modCrop">
          <ac:chgData name="THOMAS Corrana" userId="dc60479d-a5c5-45b1-b07d-004a7908e29c" providerId="ADAL" clId="{1C10738F-B14D-4C45-9353-2096B0BD5B9F}" dt="2025-01-22T12:49:38.422" v="965" actId="167"/>
          <ac:picMkLst>
            <pc:docMk/>
            <pc:sldMk cId="0" sldId="258"/>
            <ac:picMk id="4" creationId="{5EDF3A23-A75D-1629-F379-C1A060AF3D94}"/>
          </ac:picMkLst>
        </pc:picChg>
        <pc:picChg chg="ord">
          <ac:chgData name="THOMAS Corrana" userId="dc60479d-a5c5-45b1-b07d-004a7908e29c" providerId="ADAL" clId="{1C10738F-B14D-4C45-9353-2096B0BD5B9F}" dt="2025-01-22T12:49:23.322" v="960" actId="167"/>
          <ac:picMkLst>
            <pc:docMk/>
            <pc:sldMk cId="0" sldId="258"/>
            <ac:picMk id="175" creationId="{00000000-0000-0000-0000-000000000000}"/>
          </ac:picMkLst>
        </pc:picChg>
      </pc:sldChg>
      <pc:sldChg chg="del">
        <pc:chgData name="THOMAS Corrana" userId="dc60479d-a5c5-45b1-b07d-004a7908e29c" providerId="ADAL" clId="{1C10738F-B14D-4C45-9353-2096B0BD5B9F}" dt="2025-01-16T13:22:34.045" v="99" actId="47"/>
        <pc:sldMkLst>
          <pc:docMk/>
          <pc:sldMk cId="0" sldId="260"/>
        </pc:sldMkLst>
      </pc:sldChg>
      <pc:sldChg chg="del">
        <pc:chgData name="THOMAS Corrana" userId="dc60479d-a5c5-45b1-b07d-004a7908e29c" providerId="ADAL" clId="{1C10738F-B14D-4C45-9353-2096B0BD5B9F}" dt="2025-01-16T13:22:33.468" v="98" actId="47"/>
        <pc:sldMkLst>
          <pc:docMk/>
          <pc:sldMk cId="1513335865" sldId="261"/>
        </pc:sldMkLst>
      </pc:sldChg>
      <pc:sldChg chg="del mod modShow">
        <pc:chgData name="THOMAS Corrana" userId="dc60479d-a5c5-45b1-b07d-004a7908e29c" providerId="ADAL" clId="{1C10738F-B14D-4C45-9353-2096B0BD5B9F}" dt="2025-01-16T13:21:38.317" v="85" actId="47"/>
        <pc:sldMkLst>
          <pc:docMk/>
          <pc:sldMk cId="1850716660" sldId="262"/>
        </pc:sldMkLst>
      </pc:sldChg>
      <pc:sldChg chg="addSp modSp add mod ord modNotesTx">
        <pc:chgData name="THOMAS Corrana" userId="dc60479d-a5c5-45b1-b07d-004a7908e29c" providerId="ADAL" clId="{1C10738F-B14D-4C45-9353-2096B0BD5B9F}" dt="2025-01-16T13:22:31.102" v="97" actId="20577"/>
        <pc:sldMkLst>
          <pc:docMk/>
          <pc:sldMk cId="4060220720" sldId="262"/>
        </pc:sldMkLst>
        <pc:spChg chg="add mod">
          <ac:chgData name="THOMAS Corrana" userId="dc60479d-a5c5-45b1-b07d-004a7908e29c" providerId="ADAL" clId="{1C10738F-B14D-4C45-9353-2096B0BD5B9F}" dt="2025-01-16T13:22:25.284" v="96" actId="20577"/>
          <ac:spMkLst>
            <pc:docMk/>
            <pc:sldMk cId="4060220720" sldId="262"/>
            <ac:spMk id="2" creationId="{D3436F01-E552-CC9F-7E8C-250B4F913A7C}"/>
          </ac:spMkLst>
        </pc:spChg>
        <pc:spChg chg="add mod">
          <ac:chgData name="THOMAS Corrana" userId="dc60479d-a5c5-45b1-b07d-004a7908e29c" providerId="ADAL" clId="{1C10738F-B14D-4C45-9353-2096B0BD5B9F}" dt="2025-01-16T13:22:18.288" v="94" actId="1076"/>
          <ac:spMkLst>
            <pc:docMk/>
            <pc:sldMk cId="4060220720" sldId="262"/>
            <ac:spMk id="3" creationId="{788EC53F-E3A1-2DC6-94BC-50C65D3D67B7}"/>
          </ac:spMkLst>
        </pc:spChg>
        <pc:picChg chg="mod">
          <ac:chgData name="THOMAS Corrana" userId="dc60479d-a5c5-45b1-b07d-004a7908e29c" providerId="ADAL" clId="{1C10738F-B14D-4C45-9353-2096B0BD5B9F}" dt="2025-01-16T13:22:12.418" v="93" actId="1076"/>
          <ac:picMkLst>
            <pc:docMk/>
            <pc:sldMk cId="4060220720" sldId="262"/>
            <ac:picMk id="175" creationId="{00000000-0000-0000-0000-000000000000}"/>
          </ac:picMkLst>
        </pc:picChg>
      </pc:sldChg>
      <pc:sldChg chg="add modNotesTx">
        <pc:chgData name="THOMAS Corrana" userId="dc60479d-a5c5-45b1-b07d-004a7908e29c" providerId="ADAL" clId="{1C10738F-B14D-4C45-9353-2096B0BD5B9F}" dt="2025-01-16T13:26:47.379" v="215" actId="20577"/>
        <pc:sldMkLst>
          <pc:docMk/>
          <pc:sldMk cId="3768113070" sldId="263"/>
        </pc:sldMkLst>
      </pc:sldChg>
      <pc:sldChg chg="add del">
        <pc:chgData name="THOMAS Corrana" userId="dc60479d-a5c5-45b1-b07d-004a7908e29c" providerId="ADAL" clId="{1C10738F-B14D-4C45-9353-2096B0BD5B9F}" dt="2025-01-22T12:46:03.399" v="939" actId="47"/>
        <pc:sldMkLst>
          <pc:docMk/>
          <pc:sldMk cId="0" sldId="264"/>
        </pc:sldMkLst>
      </pc:sldChg>
      <pc:sldMasterChg chg="addSp delSp modSp mod modSldLayout">
        <pc:chgData name="THOMAS Corrana" userId="dc60479d-a5c5-45b1-b07d-004a7908e29c" providerId="ADAL" clId="{1C10738F-B14D-4C45-9353-2096B0BD5B9F}" dt="2025-01-22T11:17:36.300" v="937" actId="478"/>
        <pc:sldMasterMkLst>
          <pc:docMk/>
          <pc:sldMasterMk cId="0" sldId="2147483666"/>
        </pc:sldMasterMkLst>
        <pc:spChg chg="add del mod">
          <ac:chgData name="THOMAS Corrana" userId="dc60479d-a5c5-45b1-b07d-004a7908e29c" providerId="ADAL" clId="{1C10738F-B14D-4C45-9353-2096B0BD5B9F}" dt="2025-01-22T11:17:36.300" v="937" actId="478"/>
          <ac:spMkLst>
            <pc:docMk/>
            <pc:sldMasterMk cId="0" sldId="2147483666"/>
            <ac:spMk id="5" creationId="{81CB5391-9019-C0FA-22BF-E0A564B826CB}"/>
          </ac:spMkLst>
        </pc:spChg>
        <pc:sldLayoutChg chg="modSp">
          <pc:chgData name="THOMAS Corrana" userId="dc60479d-a5c5-45b1-b07d-004a7908e29c" providerId="ADAL" clId="{1C10738F-B14D-4C45-9353-2096B0BD5B9F}" dt="2025-01-22T11:14:22.635" v="906" actId="735"/>
          <pc:sldLayoutMkLst>
            <pc:docMk/>
            <pc:sldMasterMk cId="0" sldId="2147483648"/>
            <pc:sldLayoutMk cId="0" sldId="2147483652"/>
          </pc:sldLayoutMkLst>
        </pc:sldLayoutChg>
      </pc:sldMasterChg>
    </pc:docChg>
  </pc:docChgLst>
  <pc:docChgLst>
    <pc:chgData name="THOMAS Corrana" userId="dc60479d-a5c5-45b1-b07d-004a7908e29c" providerId="ADAL" clId="{20D3ED15-9160-4065-B4B1-83BF41241FBE}"/>
    <pc:docChg chg="undo custSel modSld">
      <pc:chgData name="THOMAS Corrana" userId="dc60479d-a5c5-45b1-b07d-004a7908e29c" providerId="ADAL" clId="{20D3ED15-9160-4065-B4B1-83BF41241FBE}" dt="2025-02-12T12:33:21.468" v="98" actId="20577"/>
      <pc:docMkLst>
        <pc:docMk/>
      </pc:docMkLst>
      <pc:sldChg chg="modSp mod">
        <pc:chgData name="THOMAS Corrana" userId="dc60479d-a5c5-45b1-b07d-004a7908e29c" providerId="ADAL" clId="{20D3ED15-9160-4065-B4B1-83BF41241FBE}" dt="2025-02-12T12:33:21.468" v="98" actId="20577"/>
        <pc:sldMkLst>
          <pc:docMk/>
          <pc:sldMk cId="0" sldId="257"/>
        </pc:sldMkLst>
        <pc:spChg chg="mod">
          <ac:chgData name="THOMAS Corrana" userId="dc60479d-a5c5-45b1-b07d-004a7908e29c" providerId="ADAL" clId="{20D3ED15-9160-4065-B4B1-83BF41241FBE}" dt="2025-02-12T12:33:21.468" v="98" actId="20577"/>
          <ac:spMkLst>
            <pc:docMk/>
            <pc:sldMk cId="0" sldId="257"/>
            <ac:spMk id="5" creationId="{E9F83B36-34B0-56C9-7B94-FCABAB4C15BD}"/>
          </ac:spMkLst>
        </pc:spChg>
      </pc:sldChg>
      <pc:sldChg chg="modSp mod">
        <pc:chgData name="THOMAS Corrana" userId="dc60479d-a5c5-45b1-b07d-004a7908e29c" providerId="ADAL" clId="{20D3ED15-9160-4065-B4B1-83BF41241FBE}" dt="2025-02-12T08:42:05.969" v="70" actId="1076"/>
        <pc:sldMkLst>
          <pc:docMk/>
          <pc:sldMk cId="0" sldId="258"/>
        </pc:sldMkLst>
        <pc:spChg chg="mod">
          <ac:chgData name="THOMAS Corrana" userId="dc60479d-a5c5-45b1-b07d-004a7908e29c" providerId="ADAL" clId="{20D3ED15-9160-4065-B4B1-83BF41241FBE}" dt="2025-02-12T08:42:05.969" v="70" actId="1076"/>
          <ac:spMkLst>
            <pc:docMk/>
            <pc:sldMk cId="0" sldId="258"/>
            <ac:spMk id="2" creationId="{959064D1-7CF7-4EFA-0C09-27E196F599E4}"/>
          </ac:spMkLst>
        </pc:spChg>
        <pc:picChg chg="mod">
          <ac:chgData name="THOMAS Corrana" userId="dc60479d-a5c5-45b1-b07d-004a7908e29c" providerId="ADAL" clId="{20D3ED15-9160-4065-B4B1-83BF41241FBE}" dt="2025-02-12T08:41:55.365" v="69" actId="29295"/>
          <ac:picMkLst>
            <pc:docMk/>
            <pc:sldMk cId="0" sldId="258"/>
            <ac:picMk id="4" creationId="{5EDF3A23-A75D-1629-F379-C1A060AF3D94}"/>
          </ac:picMkLst>
        </pc:picChg>
        <pc:picChg chg="mod ord">
          <ac:chgData name="THOMAS Corrana" userId="dc60479d-a5c5-45b1-b07d-004a7908e29c" providerId="ADAL" clId="{20D3ED15-9160-4065-B4B1-83BF41241FBE}" dt="2025-02-12T08:40:22.760" v="53" actId="34135"/>
          <ac:picMkLst>
            <pc:docMk/>
            <pc:sldMk cId="0" sldId="258"/>
            <ac:picMk id="175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77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50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10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10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l’ordre du jour</a:t>
            </a:r>
          </a:p>
        </p:txBody>
      </p:sp>
      <p:sp>
        <p:nvSpPr>
          <p:cNvPr id="11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Données clés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p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7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, vidéo direct, g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82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9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10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Sous-titre de diapositive</a:t>
            </a:r>
          </a:p>
        </p:txBody>
      </p:sp>
      <p:sp>
        <p:nvSpPr>
          <p:cNvPr id="1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6F1DACE-7DD9-044D-C83D-07260F9584CC}"/>
              </a:ext>
            </a:extLst>
          </p:cNvPr>
          <p:cNvSpPr txBox="1"/>
          <p:nvPr/>
        </p:nvSpPr>
        <p:spPr>
          <a:xfrm>
            <a:off x="6569243" y="5598470"/>
            <a:ext cx="12633157" cy="18984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8800"/>
              <a:t>PODIUMS’ TEMPLATES</a:t>
            </a:r>
            <a:endParaRPr kumimoji="0" lang="fr-FR" sz="8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1182" y="-5681723"/>
            <a:ext cx="30516601" cy="21607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C393BEF-A209-0EE5-F933-E4A156A310ED}"/>
              </a:ext>
            </a:extLst>
          </p:cNvPr>
          <p:cNvSpPr txBox="1"/>
          <p:nvPr/>
        </p:nvSpPr>
        <p:spPr>
          <a:xfrm>
            <a:off x="12585031" y="4157692"/>
            <a:ext cx="10972800" cy="27617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7200" b="1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TITLE OF THE PRESENTATION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443DAAA-C425-0DA6-CF86-8C78202A9EC5}"/>
              </a:ext>
            </a:extLst>
          </p:cNvPr>
          <p:cNvSpPr txBox="1"/>
          <p:nvPr/>
        </p:nvSpPr>
        <p:spPr>
          <a:xfrm>
            <a:off x="20357648" y="888859"/>
            <a:ext cx="3416752" cy="841256"/>
          </a:xfrm>
          <a:prstGeom prst="rect">
            <a:avLst/>
          </a:prstGeom>
          <a:noFill/>
          <a:ln w="6350" cap="flat">
            <a:solidFill>
              <a:schemeClr val="tx1"/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ID/NUMBER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BD8DED-FE9C-CE3F-145E-250AFFA5D1BE}"/>
              </a:ext>
            </a:extLst>
          </p:cNvPr>
          <p:cNvSpPr txBox="1"/>
          <p:nvPr/>
        </p:nvSpPr>
        <p:spPr>
          <a:xfrm>
            <a:off x="12585031" y="8305871"/>
            <a:ext cx="11189369" cy="9151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Author</a:t>
            </a:r>
            <a:r>
              <a:rPr kumimoji="0" lang="fr-FR" sz="4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First </a:t>
            </a:r>
            <a:r>
              <a:rPr kumimoji="0" lang="fr-FR" sz="44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name</a:t>
            </a:r>
            <a:r>
              <a:rPr kumimoji="0" lang="fr-FR" sz="4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NAME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9F83B36-34B0-56C9-7B94-FCABAB4C15BD}"/>
              </a:ext>
            </a:extLst>
          </p:cNvPr>
          <p:cNvSpPr txBox="1"/>
          <p:nvPr/>
        </p:nvSpPr>
        <p:spPr>
          <a:xfrm>
            <a:off x="12585031" y="9412634"/>
            <a:ext cx="10972800" cy="6935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AUTHOR AFFILIATION (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University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</a:t>
            </a: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Company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…)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1936E94-25B1-636B-4EC6-92729FCCD036}"/>
              </a:ext>
            </a:extLst>
          </p:cNvPr>
          <p:cNvSpPr txBox="1"/>
          <p:nvPr/>
        </p:nvSpPr>
        <p:spPr>
          <a:xfrm>
            <a:off x="12585031" y="10264578"/>
            <a:ext cx="10972800" cy="6935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CO-AUTHORS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173B35F-D7B5-3EF3-52B7-D83543018BAD}"/>
              </a:ext>
            </a:extLst>
          </p:cNvPr>
          <p:cNvSpPr txBox="1"/>
          <p:nvPr/>
        </p:nvSpPr>
        <p:spPr>
          <a:xfrm>
            <a:off x="21926827" y="12328100"/>
            <a:ext cx="18633988" cy="6289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200" i="1"/>
              <a:t>DATE</a:t>
            </a:r>
            <a:endParaRPr kumimoji="0" lang="fr-FR" sz="3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757DBB-3DF4-CC38-C8DE-A261A7EE7C77}"/>
              </a:ext>
            </a:extLst>
          </p:cNvPr>
          <p:cNvSpPr/>
          <p:nvPr/>
        </p:nvSpPr>
        <p:spPr>
          <a:xfrm>
            <a:off x="12192000" y="3361038"/>
            <a:ext cx="11582400" cy="4399005"/>
          </a:xfrm>
          <a:prstGeom prst="rect">
            <a:avLst/>
          </a:prstGeom>
          <a:noFill/>
          <a:ln w="12700" cap="flat">
            <a:solidFill>
              <a:srgbClr val="0070C0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55EB31-7920-2130-CDC0-FD143EC4C952}"/>
              </a:ext>
            </a:extLst>
          </p:cNvPr>
          <p:cNvSpPr/>
          <p:nvPr/>
        </p:nvSpPr>
        <p:spPr>
          <a:xfrm>
            <a:off x="12192000" y="8204773"/>
            <a:ext cx="11582400" cy="1016220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53021-E113-71A4-4FD0-E461A0AABDDF}"/>
              </a:ext>
            </a:extLst>
          </p:cNvPr>
          <p:cNvSpPr/>
          <p:nvPr/>
        </p:nvSpPr>
        <p:spPr>
          <a:xfrm>
            <a:off x="12191999" y="9412884"/>
            <a:ext cx="11582399" cy="69352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D8241-0DFB-9CA6-5CCE-326F52BBC20F}"/>
              </a:ext>
            </a:extLst>
          </p:cNvPr>
          <p:cNvSpPr/>
          <p:nvPr/>
        </p:nvSpPr>
        <p:spPr>
          <a:xfrm>
            <a:off x="12192000" y="10274465"/>
            <a:ext cx="11582397" cy="1484533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4C188-C458-9612-ADA7-2BD9F9C9D468}"/>
              </a:ext>
            </a:extLst>
          </p:cNvPr>
          <p:cNvSpPr/>
          <p:nvPr/>
        </p:nvSpPr>
        <p:spPr>
          <a:xfrm>
            <a:off x="20858204" y="12310280"/>
            <a:ext cx="2916194" cy="664594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3891" y="-267480"/>
            <a:ext cx="25099738" cy="14977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DF3A23-A75D-1629-F379-C1A060AF3D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/>
        </p:blipFill>
        <p:spPr>
          <a:xfrm rot="449156">
            <a:off x="-80506" y="-1161066"/>
            <a:ext cx="24545009" cy="1632705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59064D1-7CF7-4EFA-0C09-27E196F599E4}"/>
              </a:ext>
            </a:extLst>
          </p:cNvPr>
          <p:cNvSpPr txBox="1">
            <a:spLocks/>
          </p:cNvSpPr>
          <p:nvPr/>
        </p:nvSpPr>
        <p:spPr>
          <a:xfrm>
            <a:off x="1889203" y="685728"/>
            <a:ext cx="22837697" cy="111825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CONGRESS GUIDELINES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WARNING: Please, be aware that the chair has been asked to immediately stop the presentation if the following congress guidelines are not respected.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Novelty: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Please </a:t>
            </a:r>
            <a:r>
              <a:rPr lang="en-US" sz="2000" dirty="0"/>
              <a:t>en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sure that your work has be unpublished prior to </a:t>
            </a:r>
            <a:r>
              <a:rPr kumimoji="0" lang="en-US" sz="200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September 18th, 2025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, and the author must declare the study's novelty.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Animal testing prohibition: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Studies involving animal testing will be disqualified.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Commercial name prohibition: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Mentioning commercial names is prohibited.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PRESENTATION GUIDELINES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Time limit: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Please, keep in mind that podium speakers have 15 minutes for their presentation, with 5 minutes additional for questions.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Language: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Presentations must be written and given in English.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Branding: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Company logos are permitted only on the last slide (acknowledgments).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Structure: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Please, respect the following structure for your presentation:</a:t>
            </a:r>
          </a:p>
          <a:p>
            <a:pPr marL="1008000" lvl="8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Context/Introduction/Challenges</a:t>
            </a:r>
          </a:p>
          <a:p>
            <a:pPr marL="1008000" lvl="8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Scientific Proposal/Material &amp; Methods/Results</a:t>
            </a:r>
          </a:p>
          <a:p>
            <a:pPr marL="1008000" lvl="8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Take Home Messages/Key Learnings/Conclusion.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RECOMMENDATIONS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Format: </a:t>
            </a:r>
          </a:p>
          <a:p>
            <a:pPr marL="10080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PowerPoint (.pptx) format is required.</a:t>
            </a:r>
          </a:p>
          <a:p>
            <a:pPr marL="1008000" lvl="2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Widescreen (16:9 / 1920x1080px) aspect ratio is recommended.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Font:</a:t>
            </a:r>
          </a:p>
          <a:p>
            <a:pPr marL="10080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Arial font is required.</a:t>
            </a:r>
          </a:p>
          <a:p>
            <a:pPr marL="10080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Minimum font size: 28 points. To check: look at your screen from 5 ft (1,5m) away, and then from 6 ft (2m). If you cannot read it, your audience will not either!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Color: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Use easily readable colors.</a:t>
            </a:r>
          </a:p>
          <a:p>
            <a:pPr marL="457200" marR="0" indent="-45720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Multimedia: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All images, visuals, and sound files must be free of copyright restrictions and in high definition (HD) quality.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798" y="-178270"/>
            <a:ext cx="25099738" cy="149771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11307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155" y="-250756"/>
            <a:ext cx="24632310" cy="14217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0798" y="-178270"/>
            <a:ext cx="25099738" cy="149771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3436F01-E552-CC9F-7E8C-250B4F913A7C}"/>
              </a:ext>
            </a:extLst>
          </p:cNvPr>
          <p:cNvSpPr txBox="1"/>
          <p:nvPr/>
        </p:nvSpPr>
        <p:spPr>
          <a:xfrm>
            <a:off x="10976907" y="5964307"/>
            <a:ext cx="426339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6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LOGO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8EC53F-E3A1-2DC6-94BC-50C65D3D67B7}"/>
              </a:ext>
            </a:extLst>
          </p:cNvPr>
          <p:cNvSpPr/>
          <p:nvPr/>
        </p:nvSpPr>
        <p:spPr>
          <a:xfrm>
            <a:off x="4112853" y="3424978"/>
            <a:ext cx="15632436" cy="6289246"/>
          </a:xfrm>
          <a:prstGeom prst="rect">
            <a:avLst/>
          </a:prstGeom>
          <a:noFill/>
          <a:ln w="12700" cap="flat">
            <a:solidFill>
              <a:schemeClr val="tx1"/>
            </a:solidFill>
            <a:prstDash val="lgDashDot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602207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F419E12BBF44EA4F1780B73A893E7" ma:contentTypeVersion="13" ma:contentTypeDescription="Crée un document." ma:contentTypeScope="" ma:versionID="28d5640f0e45f5bfee53bacae1f03671">
  <xsd:schema xmlns:xsd="http://www.w3.org/2001/XMLSchema" xmlns:xs="http://www.w3.org/2001/XMLSchema" xmlns:p="http://schemas.microsoft.com/office/2006/metadata/properties" xmlns:ns2="8af3fc0a-83c8-465c-a053-d1cd324fd077" xmlns:ns3="1af0b1d7-5afb-4847-ba7e-1613ac7f83d4" targetNamespace="http://schemas.microsoft.com/office/2006/metadata/properties" ma:root="true" ma:fieldsID="4f7073b58bab738cc51e6d5288f50977" ns2:_="" ns3:_="">
    <xsd:import namespace="8af3fc0a-83c8-465c-a053-d1cd324fd077"/>
    <xsd:import namespace="1af0b1d7-5afb-4847-ba7e-1613ac7f8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3fc0a-83c8-465c-a053-d1cd324fd0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0aa75e3-ec9c-458a-b0bd-36f879434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0b1d7-5afb-4847-ba7e-1613ac7f83d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5969c3c-8cff-4f0f-ba81-234079d762d9}" ma:internalName="TaxCatchAll" ma:showField="CatchAllData" ma:web="1af0b1d7-5afb-4847-ba7e-1613ac7f83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af0b1d7-5afb-4847-ba7e-1613ac7f83d4" xsi:nil="true"/>
    <lcf76f155ced4ddcb4097134ff3c332f xmlns="8af3fc0a-83c8-465c-a053-d1cd324fd07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90CE8F-1ED5-42FA-B755-39DACB0A5125}"/>
</file>

<file path=customXml/itemProps2.xml><?xml version="1.0" encoding="utf-8"?>
<ds:datastoreItem xmlns:ds="http://schemas.openxmlformats.org/officeDocument/2006/customXml" ds:itemID="{85B78636-6AF7-47F2-BD1C-1BDE84C5411B}"/>
</file>

<file path=customXml/itemProps3.xml><?xml version="1.0" encoding="utf-8"?>
<ds:datastoreItem xmlns:ds="http://schemas.openxmlformats.org/officeDocument/2006/customXml" ds:itemID="{8B36D0E5-4C67-4AA3-8C57-F95CF8E3BC5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Personnalisé</PresentationFormat>
  <Paragraphs>32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Courier New</vt:lpstr>
      <vt:lpstr>Helvetica Neue</vt:lpstr>
      <vt:lpstr>Helvetica Neue Medium</vt:lpstr>
      <vt:lpstr>Wingdings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Corrana</dc:creator>
  <cp:lastModifiedBy>THOMAS Corrana</cp:lastModifiedBy>
  <cp:revision>1</cp:revision>
  <dcterms:modified xsi:type="dcterms:W3CDTF">2025-02-12T12:33:26Z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21_BasicWhite:6</vt:lpwstr>
  </property>
  <property fmtid="{D5CDD505-2E9C-101B-9397-08002B2CF9AE}" pid="3" name="ClassificationContentMarkingFooterText">
    <vt:lpwstr>C1 - Internal use</vt:lpwstr>
  </property>
  <property fmtid="{D5CDD505-2E9C-101B-9397-08002B2CF9AE}" pid="4" name="ContentTypeId">
    <vt:lpwstr>0x010100B2FF419E12BBF44EA4F1780B73A893E7</vt:lpwstr>
  </property>
</Properties>
</file>