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30276800" cy="42545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652412" rtl="0" fontAlgn="auto" latinLnBrk="0" hangingPunct="0">
      <a:lnSpc>
        <a:spcPct val="90000"/>
      </a:lnSpc>
      <a:spcBef>
        <a:spcPts val="8300"/>
      </a:spcBef>
      <a:spcAft>
        <a:spcPts val="0"/>
      </a:spcAft>
      <a:buClrTx/>
      <a:buSzTx/>
      <a:buFontTx/>
      <a:buNone/>
      <a:tabLst/>
      <a:defRPr kumimoji="0" sz="8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4652412" rtl="0" fontAlgn="auto" latinLnBrk="0" hangingPunct="0">
      <a:lnSpc>
        <a:spcPct val="90000"/>
      </a:lnSpc>
      <a:spcBef>
        <a:spcPts val="8300"/>
      </a:spcBef>
      <a:spcAft>
        <a:spcPts val="0"/>
      </a:spcAft>
      <a:buClrTx/>
      <a:buSzTx/>
      <a:buFontTx/>
      <a:buNone/>
      <a:tabLst/>
      <a:defRPr kumimoji="0" sz="8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4652412" rtl="0" fontAlgn="auto" latinLnBrk="0" hangingPunct="0">
      <a:lnSpc>
        <a:spcPct val="90000"/>
      </a:lnSpc>
      <a:spcBef>
        <a:spcPts val="8300"/>
      </a:spcBef>
      <a:spcAft>
        <a:spcPts val="0"/>
      </a:spcAft>
      <a:buClrTx/>
      <a:buSzTx/>
      <a:buFontTx/>
      <a:buNone/>
      <a:tabLst/>
      <a:defRPr kumimoji="0" sz="8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4652412" rtl="0" fontAlgn="auto" latinLnBrk="0" hangingPunct="0">
      <a:lnSpc>
        <a:spcPct val="90000"/>
      </a:lnSpc>
      <a:spcBef>
        <a:spcPts val="8300"/>
      </a:spcBef>
      <a:spcAft>
        <a:spcPts val="0"/>
      </a:spcAft>
      <a:buClrTx/>
      <a:buSzTx/>
      <a:buFontTx/>
      <a:buNone/>
      <a:tabLst/>
      <a:defRPr kumimoji="0" sz="8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4652412" rtl="0" fontAlgn="auto" latinLnBrk="0" hangingPunct="0">
      <a:lnSpc>
        <a:spcPct val="90000"/>
      </a:lnSpc>
      <a:spcBef>
        <a:spcPts val="8300"/>
      </a:spcBef>
      <a:spcAft>
        <a:spcPts val="0"/>
      </a:spcAft>
      <a:buClrTx/>
      <a:buSzTx/>
      <a:buFontTx/>
      <a:buNone/>
      <a:tabLst/>
      <a:defRPr kumimoji="0" sz="8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4652412" rtl="0" fontAlgn="auto" latinLnBrk="0" hangingPunct="0">
      <a:lnSpc>
        <a:spcPct val="90000"/>
      </a:lnSpc>
      <a:spcBef>
        <a:spcPts val="8300"/>
      </a:spcBef>
      <a:spcAft>
        <a:spcPts val="0"/>
      </a:spcAft>
      <a:buClrTx/>
      <a:buSzTx/>
      <a:buFontTx/>
      <a:buNone/>
      <a:tabLst/>
      <a:defRPr kumimoji="0" sz="8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4652412" rtl="0" fontAlgn="auto" latinLnBrk="0" hangingPunct="0">
      <a:lnSpc>
        <a:spcPct val="90000"/>
      </a:lnSpc>
      <a:spcBef>
        <a:spcPts val="8300"/>
      </a:spcBef>
      <a:spcAft>
        <a:spcPts val="0"/>
      </a:spcAft>
      <a:buClrTx/>
      <a:buSzTx/>
      <a:buFontTx/>
      <a:buNone/>
      <a:tabLst/>
      <a:defRPr kumimoji="0" sz="8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4652412" rtl="0" fontAlgn="auto" latinLnBrk="0" hangingPunct="0">
      <a:lnSpc>
        <a:spcPct val="90000"/>
      </a:lnSpc>
      <a:spcBef>
        <a:spcPts val="8300"/>
      </a:spcBef>
      <a:spcAft>
        <a:spcPts val="0"/>
      </a:spcAft>
      <a:buClrTx/>
      <a:buSzTx/>
      <a:buFontTx/>
      <a:buNone/>
      <a:tabLst/>
      <a:defRPr kumimoji="0" sz="8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4652412" rtl="0" fontAlgn="auto" latinLnBrk="0" hangingPunct="0">
      <a:lnSpc>
        <a:spcPct val="90000"/>
      </a:lnSpc>
      <a:spcBef>
        <a:spcPts val="8300"/>
      </a:spcBef>
      <a:spcAft>
        <a:spcPts val="0"/>
      </a:spcAft>
      <a:buClrTx/>
      <a:buSzTx/>
      <a:buFontTx/>
      <a:buNone/>
      <a:tabLst/>
      <a:defRPr kumimoji="0" sz="8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81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38100" cap="flat">
              <a:solidFill>
                <a:srgbClr val="FFFFFF"/>
              </a:solidFill>
              <a:prstDash val="solid"/>
              <a:round/>
            </a:ln>
          </a:insideH>
          <a:insideV>
            <a:ln w="381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81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38100" cap="flat">
              <a:solidFill>
                <a:srgbClr val="FFFFFF"/>
              </a:solidFill>
              <a:prstDash val="solid"/>
              <a:round/>
            </a:ln>
          </a:insideH>
          <a:insideV>
            <a:ln w="381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381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39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38100" cap="flat">
              <a:solidFill>
                <a:srgbClr val="FFFFFF"/>
              </a:solidFill>
              <a:prstDash val="solid"/>
              <a:round/>
            </a:ln>
          </a:insideH>
          <a:insideV>
            <a:ln w="381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81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39700" cap="flat">
              <a:solidFill>
                <a:srgbClr val="FFFFFF"/>
              </a:solidFill>
              <a:prstDash val="solid"/>
              <a:round/>
            </a:ln>
          </a:bottom>
          <a:insideH>
            <a:ln w="38100" cap="flat">
              <a:solidFill>
                <a:srgbClr val="FFFFFF"/>
              </a:solidFill>
              <a:prstDash val="solid"/>
              <a:round/>
            </a:ln>
          </a:insideH>
          <a:insideV>
            <a:ln w="381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81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38100" cap="flat">
              <a:solidFill>
                <a:srgbClr val="FFFFFF"/>
              </a:solidFill>
              <a:prstDash val="solid"/>
              <a:round/>
            </a:ln>
          </a:insideH>
          <a:insideV>
            <a:ln w="381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81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38100" cap="flat">
              <a:solidFill>
                <a:srgbClr val="FFFFFF"/>
              </a:solidFill>
              <a:prstDash val="solid"/>
              <a:round/>
            </a:ln>
          </a:insideH>
          <a:insideV>
            <a:ln w="381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381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39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38100" cap="flat">
              <a:solidFill>
                <a:srgbClr val="FFFFFF"/>
              </a:solidFill>
              <a:prstDash val="solid"/>
              <a:round/>
            </a:ln>
          </a:insideH>
          <a:insideV>
            <a:ln w="381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81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39700" cap="flat">
              <a:solidFill>
                <a:srgbClr val="FFFFFF"/>
              </a:solidFill>
              <a:prstDash val="solid"/>
              <a:round/>
            </a:ln>
          </a:bottom>
          <a:insideH>
            <a:ln w="38100" cap="flat">
              <a:solidFill>
                <a:srgbClr val="FFFFFF"/>
              </a:solidFill>
              <a:prstDash val="solid"/>
              <a:round/>
            </a:ln>
          </a:insideH>
          <a:insideV>
            <a:ln w="381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81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38100" cap="flat">
              <a:solidFill>
                <a:srgbClr val="FFFFFF"/>
              </a:solidFill>
              <a:prstDash val="solid"/>
              <a:round/>
            </a:ln>
          </a:insideH>
          <a:insideV>
            <a:ln w="381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81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38100" cap="flat">
              <a:solidFill>
                <a:srgbClr val="FFFFFF"/>
              </a:solidFill>
              <a:prstDash val="solid"/>
              <a:round/>
            </a:ln>
          </a:insideH>
          <a:insideV>
            <a:ln w="381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381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39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38100" cap="flat">
              <a:solidFill>
                <a:srgbClr val="FFFFFF"/>
              </a:solidFill>
              <a:prstDash val="solid"/>
              <a:round/>
            </a:ln>
          </a:insideH>
          <a:insideV>
            <a:ln w="381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81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39700" cap="flat">
              <a:solidFill>
                <a:srgbClr val="FFFFFF"/>
              </a:solidFill>
              <a:prstDash val="solid"/>
              <a:round/>
            </a:ln>
          </a:bottom>
          <a:insideH>
            <a:ln w="38100" cap="flat">
              <a:solidFill>
                <a:srgbClr val="FFFFFF"/>
              </a:solidFill>
              <a:prstDash val="solid"/>
              <a:round/>
            </a:ln>
          </a:insideH>
          <a:insideV>
            <a:ln w="381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8100" cap="flat">
              <a:noFill/>
              <a:miter lim="400000"/>
            </a:ln>
          </a:left>
          <a:right>
            <a:ln w="38100" cap="flat">
              <a:noFill/>
              <a:miter lim="400000"/>
            </a:ln>
          </a:right>
          <a:top>
            <a:ln w="38100" cap="flat">
              <a:noFill/>
              <a:miter lim="400000"/>
            </a:ln>
          </a:top>
          <a:bottom>
            <a:ln w="38100" cap="flat">
              <a:noFill/>
              <a:miter lim="400000"/>
            </a:ln>
          </a:bottom>
          <a:insideH>
            <a:ln w="38100" cap="flat">
              <a:noFill/>
              <a:miter lim="400000"/>
            </a:ln>
          </a:insideH>
          <a:insideV>
            <a:ln w="381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8100" cap="flat">
              <a:noFill/>
              <a:miter lim="400000"/>
            </a:ln>
          </a:left>
          <a:right>
            <a:ln w="38100" cap="flat">
              <a:noFill/>
              <a:miter lim="400000"/>
            </a:ln>
          </a:right>
          <a:top>
            <a:ln w="38100" cap="flat">
              <a:noFill/>
              <a:miter lim="400000"/>
            </a:ln>
          </a:top>
          <a:bottom>
            <a:ln w="38100" cap="flat">
              <a:noFill/>
              <a:miter lim="400000"/>
            </a:ln>
          </a:bottom>
          <a:insideH>
            <a:ln w="38100" cap="flat">
              <a:noFill/>
              <a:miter lim="400000"/>
            </a:ln>
          </a:insideH>
          <a:insideV>
            <a:ln w="381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8100" cap="flat">
              <a:noFill/>
              <a:miter lim="400000"/>
            </a:ln>
          </a:left>
          <a:right>
            <a:ln w="38100" cap="flat">
              <a:noFill/>
              <a:miter lim="400000"/>
            </a:ln>
          </a:right>
          <a:top>
            <a:ln w="190500" cap="flat">
              <a:solidFill>
                <a:srgbClr val="000000"/>
              </a:solidFill>
              <a:prstDash val="solid"/>
              <a:round/>
            </a:ln>
          </a:top>
          <a:bottom>
            <a:ln w="88900" cap="flat">
              <a:solidFill>
                <a:srgbClr val="000000"/>
              </a:solidFill>
              <a:prstDash val="solid"/>
              <a:round/>
            </a:ln>
          </a:bottom>
          <a:insideH>
            <a:ln w="38100" cap="flat">
              <a:noFill/>
              <a:miter lim="400000"/>
            </a:ln>
          </a:insideH>
          <a:insideV>
            <a:ln w="381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8100" cap="flat">
              <a:noFill/>
              <a:miter lim="400000"/>
            </a:ln>
          </a:left>
          <a:right>
            <a:ln w="38100" cap="flat">
              <a:noFill/>
              <a:miter lim="400000"/>
            </a:ln>
          </a:right>
          <a:top>
            <a:ln w="88900" cap="flat">
              <a:solidFill>
                <a:srgbClr val="000000"/>
              </a:solidFill>
              <a:prstDash val="solid"/>
              <a:round/>
            </a:ln>
          </a:top>
          <a:bottom>
            <a:ln w="88900" cap="flat">
              <a:solidFill>
                <a:srgbClr val="000000"/>
              </a:solidFill>
              <a:prstDash val="solid"/>
              <a:round/>
            </a:ln>
          </a:bottom>
          <a:insideH>
            <a:ln w="38100" cap="flat">
              <a:noFill/>
              <a:miter lim="400000"/>
            </a:ln>
          </a:insideH>
          <a:insideV>
            <a:ln w="381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81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38100" cap="flat">
              <a:solidFill>
                <a:srgbClr val="FFFFFF"/>
              </a:solidFill>
              <a:prstDash val="solid"/>
              <a:round/>
            </a:ln>
          </a:insideH>
          <a:insideV>
            <a:ln w="381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81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38100" cap="flat">
              <a:solidFill>
                <a:srgbClr val="FFFFFF"/>
              </a:solidFill>
              <a:prstDash val="solid"/>
              <a:round/>
            </a:ln>
          </a:insideH>
          <a:insideV>
            <a:ln w="381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381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39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38100" cap="flat">
              <a:solidFill>
                <a:srgbClr val="FFFFFF"/>
              </a:solidFill>
              <a:prstDash val="solid"/>
              <a:round/>
            </a:ln>
          </a:insideH>
          <a:insideV>
            <a:ln w="381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81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39700" cap="flat">
              <a:solidFill>
                <a:srgbClr val="FFFFFF"/>
              </a:solidFill>
              <a:prstDash val="solid"/>
              <a:round/>
            </a:ln>
          </a:bottom>
          <a:insideH>
            <a:ln w="38100" cap="flat">
              <a:solidFill>
                <a:srgbClr val="FFFFFF"/>
              </a:solidFill>
              <a:prstDash val="solid"/>
              <a:round/>
            </a:ln>
          </a:insideH>
          <a:insideV>
            <a:ln w="381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8100" cap="flat">
              <a:solidFill>
                <a:srgbClr val="000000"/>
              </a:solidFill>
              <a:prstDash val="solid"/>
              <a:round/>
            </a:ln>
          </a:left>
          <a:right>
            <a:ln w="381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38100" cap="flat">
              <a:solidFill>
                <a:srgbClr val="000000"/>
              </a:solidFill>
              <a:prstDash val="solid"/>
              <a:round/>
            </a:ln>
          </a:insideH>
          <a:insideV>
            <a:ln w="381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8100" cap="flat">
              <a:solidFill>
                <a:srgbClr val="000000"/>
              </a:solidFill>
              <a:prstDash val="solid"/>
              <a:round/>
            </a:ln>
          </a:left>
          <a:right>
            <a:ln w="381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38100" cap="flat">
              <a:solidFill>
                <a:srgbClr val="000000"/>
              </a:solidFill>
              <a:prstDash val="solid"/>
              <a:round/>
            </a:ln>
          </a:insideH>
          <a:insideV>
            <a:ln w="381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8100" cap="flat">
              <a:solidFill>
                <a:srgbClr val="000000"/>
              </a:solidFill>
              <a:prstDash val="solid"/>
              <a:round/>
            </a:ln>
          </a:left>
          <a:right>
            <a:ln w="38100" cap="flat">
              <a:solidFill>
                <a:srgbClr val="000000"/>
              </a:solidFill>
              <a:prstDash val="solid"/>
              <a:round/>
            </a:ln>
          </a:right>
          <a:top>
            <a:ln w="1905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38100" cap="flat">
              <a:solidFill>
                <a:srgbClr val="000000"/>
              </a:solidFill>
              <a:prstDash val="solid"/>
              <a:round/>
            </a:ln>
          </a:insideH>
          <a:insideV>
            <a:ln w="381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8100" cap="flat">
              <a:solidFill>
                <a:srgbClr val="000000"/>
              </a:solidFill>
              <a:prstDash val="solid"/>
              <a:round/>
            </a:ln>
          </a:left>
          <a:right>
            <a:ln w="381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88900" cap="flat">
              <a:solidFill>
                <a:srgbClr val="000000"/>
              </a:solidFill>
              <a:prstDash val="solid"/>
              <a:round/>
            </a:ln>
          </a:bottom>
          <a:insideH>
            <a:ln w="38100" cap="flat">
              <a:solidFill>
                <a:srgbClr val="000000"/>
              </a:solidFill>
              <a:prstDash val="solid"/>
              <a:round/>
            </a:ln>
          </a:insideH>
          <a:insideV>
            <a:ln w="381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51"/>
    <p:restoredTop sz="94694"/>
  </p:normalViewPr>
  <p:slideViewPr>
    <p:cSldViewPr snapToGrid="0">
      <p:cViewPr>
        <p:scale>
          <a:sx n="19" d="100"/>
          <a:sy n="19" d="100"/>
        </p:scale>
        <p:origin x="1928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872350" latinLnBrk="0">
      <a:lnSpc>
        <a:spcPct val="117999"/>
      </a:lnSpc>
      <a:defRPr sz="3800">
        <a:latin typeface="+mn-lt"/>
        <a:ea typeface="+mn-ea"/>
        <a:cs typeface="+mn-cs"/>
        <a:sym typeface="Helvetica Neue"/>
      </a:defRPr>
    </a:lvl1pPr>
    <a:lvl2pPr indent="228600" defTabSz="872350" latinLnBrk="0">
      <a:lnSpc>
        <a:spcPct val="117999"/>
      </a:lnSpc>
      <a:defRPr sz="3800">
        <a:latin typeface="+mn-lt"/>
        <a:ea typeface="+mn-ea"/>
        <a:cs typeface="+mn-cs"/>
        <a:sym typeface="Helvetica Neue"/>
      </a:defRPr>
    </a:lvl2pPr>
    <a:lvl3pPr indent="457200" defTabSz="872350" latinLnBrk="0">
      <a:lnSpc>
        <a:spcPct val="117999"/>
      </a:lnSpc>
      <a:defRPr sz="3800">
        <a:latin typeface="+mn-lt"/>
        <a:ea typeface="+mn-ea"/>
        <a:cs typeface="+mn-cs"/>
        <a:sym typeface="Helvetica Neue"/>
      </a:defRPr>
    </a:lvl3pPr>
    <a:lvl4pPr indent="685800" defTabSz="872350" latinLnBrk="0">
      <a:lnSpc>
        <a:spcPct val="117999"/>
      </a:lnSpc>
      <a:defRPr sz="3800">
        <a:latin typeface="+mn-lt"/>
        <a:ea typeface="+mn-ea"/>
        <a:cs typeface="+mn-cs"/>
        <a:sym typeface="Helvetica Neue"/>
      </a:defRPr>
    </a:lvl4pPr>
    <a:lvl5pPr indent="914400" defTabSz="872350" latinLnBrk="0">
      <a:lnSpc>
        <a:spcPct val="117999"/>
      </a:lnSpc>
      <a:defRPr sz="3800">
        <a:latin typeface="+mn-lt"/>
        <a:ea typeface="+mn-ea"/>
        <a:cs typeface="+mn-cs"/>
        <a:sym typeface="Helvetica Neue"/>
      </a:defRPr>
    </a:lvl5pPr>
    <a:lvl6pPr indent="1143000" defTabSz="872350" latinLnBrk="0">
      <a:lnSpc>
        <a:spcPct val="117999"/>
      </a:lnSpc>
      <a:defRPr sz="3800">
        <a:latin typeface="+mn-lt"/>
        <a:ea typeface="+mn-ea"/>
        <a:cs typeface="+mn-cs"/>
        <a:sym typeface="Helvetica Neue"/>
      </a:defRPr>
    </a:lvl6pPr>
    <a:lvl7pPr indent="1371600" defTabSz="872350" latinLnBrk="0">
      <a:lnSpc>
        <a:spcPct val="117999"/>
      </a:lnSpc>
      <a:defRPr sz="3800">
        <a:latin typeface="+mn-lt"/>
        <a:ea typeface="+mn-ea"/>
        <a:cs typeface="+mn-cs"/>
        <a:sym typeface="Helvetica Neue"/>
      </a:defRPr>
    </a:lvl7pPr>
    <a:lvl8pPr indent="1600200" defTabSz="872350" latinLnBrk="0">
      <a:lnSpc>
        <a:spcPct val="117999"/>
      </a:lnSpc>
      <a:defRPr sz="3800">
        <a:latin typeface="+mn-lt"/>
        <a:ea typeface="+mn-ea"/>
        <a:cs typeface="+mn-cs"/>
        <a:sym typeface="Helvetica Neue"/>
      </a:defRPr>
    </a:lvl8pPr>
    <a:lvl9pPr indent="1828800" defTabSz="872350" latinLnBrk="0">
      <a:lnSpc>
        <a:spcPct val="117999"/>
      </a:lnSpc>
      <a:defRPr sz="38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Titre de la présentatio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la présentation</a:t>
            </a:r>
          </a:p>
        </p:txBody>
      </p:sp>
      <p:sp>
        <p:nvSpPr>
          <p:cNvPr id="13" name="Texte niveau 1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571888" y="22428576"/>
            <a:ext cx="27132937" cy="5915181"/>
          </a:xfrm>
          <a:prstGeom prst="rect">
            <a:avLst/>
          </a:prstGeom>
        </p:spPr>
        <p:txBody>
          <a:bodyPr lIns="202354" tIns="202354" rIns="202354" bIns="202354"/>
          <a:lstStyle>
            <a:lvl1pPr>
              <a:defRPr sz="6600"/>
            </a:lvl1pPr>
          </a:lstStyle>
          <a:p>
            <a:r>
              <a:t>Sous-titre de la présentation</a:t>
            </a:r>
          </a:p>
        </p:txBody>
      </p:sp>
      <p:sp>
        <p:nvSpPr>
          <p:cNvPr id="1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re de l’ordre du jour"/>
          <p:cNvSpPr txBox="1">
            <a:spLocks noGrp="1"/>
          </p:cNvSpPr>
          <p:nvPr>
            <p:ph type="title" hasCustomPrompt="1"/>
          </p:nvPr>
        </p:nvSpPr>
        <p:spPr>
          <a:xfrm>
            <a:off x="1578257" y="3351931"/>
            <a:ext cx="27132937" cy="4456099"/>
          </a:xfrm>
          <a:prstGeom prst="rect">
            <a:avLst/>
          </a:prstGeom>
        </p:spPr>
        <p:txBody>
          <a:bodyPr anchor="t"/>
          <a:lstStyle>
            <a:lvl1pPr>
              <a:defRPr sz="10200" spc="-207"/>
            </a:lvl1pPr>
          </a:lstStyle>
          <a:p>
            <a:r>
              <a:t>Titre de l’ordre du jour</a:t>
            </a:r>
          </a:p>
        </p:txBody>
      </p:sp>
      <p:sp>
        <p:nvSpPr>
          <p:cNvPr id="98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578257" y="7368235"/>
            <a:ext cx="27132937" cy="2902567"/>
          </a:xfrm>
          <a:prstGeom prst="rect">
            <a:avLst/>
          </a:prstGeom>
        </p:spPr>
        <p:txBody>
          <a:bodyPr/>
          <a:lstStyle>
            <a:lvl1pPr>
              <a:defRPr sz="6600"/>
            </a:lvl1pPr>
            <a:lvl2pPr marL="1079862" indent="-890886">
              <a:defRPr sz="6600"/>
            </a:lvl2pPr>
            <a:lvl3pPr marL="1268839" indent="-890887">
              <a:defRPr sz="6600"/>
            </a:lvl3pPr>
            <a:lvl4pPr marL="1457814" indent="-890886">
              <a:defRPr sz="6600"/>
            </a:lvl4pPr>
            <a:lvl5pPr marL="1646790" indent="-890886">
              <a:defRPr sz="6600"/>
            </a:lvl5pPr>
          </a:lstStyle>
          <a:p>
            <a:r>
              <a:t>Sous-titre de l’ordre du jour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Texte niveau 1…"/>
          <p:cNvSpPr txBox="1">
            <a:spLocks noGrp="1"/>
          </p:cNvSpPr>
          <p:nvPr>
            <p:ph type="body" idx="21" hasCustomPrompt="1"/>
          </p:nvPr>
        </p:nvSpPr>
        <p:spPr>
          <a:xfrm>
            <a:off x="1578257" y="13191940"/>
            <a:ext cx="27132937" cy="25635571"/>
          </a:xfrm>
          <a:prstGeom prst="rect">
            <a:avLst/>
          </a:prstGeom>
        </p:spPr>
        <p:txBody>
          <a:bodyPr lIns="202354" tIns="202354" rIns="202354" bIns="202354"/>
          <a:lstStyle>
            <a:lvl1pPr>
              <a:spcBef>
                <a:spcPts val="1900"/>
              </a:spcBef>
              <a:defRPr sz="6600" b="0" spc="-388"/>
            </a:lvl1pPr>
          </a:lstStyle>
          <a:p>
            <a:r>
              <a:t>Rubriques de l’ordre du jour</a:t>
            </a:r>
          </a:p>
        </p:txBody>
      </p:sp>
      <p:sp>
        <p:nvSpPr>
          <p:cNvPr id="10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578257" y="15279608"/>
            <a:ext cx="27132937" cy="12030053"/>
          </a:xfrm>
          <a:prstGeom prst="rect">
            <a:avLst/>
          </a:prstGeom>
        </p:spPr>
        <p:txBody>
          <a:bodyPr lIns="202354" tIns="202354" rIns="202354" bIns="202354" anchor="ctr"/>
          <a:lstStyle>
            <a:lvl1pPr algn="ctr" defTabSz="3010956">
              <a:lnSpc>
                <a:spcPct val="80000"/>
              </a:lnSpc>
              <a:defRPr sz="13800" b="0" spc="-283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 defTabSz="3010956">
              <a:lnSpc>
                <a:spcPct val="80000"/>
              </a:lnSpc>
              <a:buSzTx/>
              <a:buNone/>
              <a:defRPr sz="13800" b="0" spc="-283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 defTabSz="3010956">
              <a:lnSpc>
                <a:spcPct val="80000"/>
              </a:lnSpc>
              <a:buSzTx/>
              <a:buNone/>
              <a:defRPr sz="13800" b="0" spc="-283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 defTabSz="3010956">
              <a:lnSpc>
                <a:spcPct val="80000"/>
              </a:lnSpc>
              <a:buSzTx/>
              <a:buNone/>
              <a:defRPr sz="13800" b="0" spc="-283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 defTabSz="3010956">
              <a:lnSpc>
                <a:spcPct val="80000"/>
              </a:lnSpc>
              <a:buSzTx/>
              <a:buNone/>
              <a:defRPr sz="13800" b="0" spc="-283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578257" y="3340838"/>
            <a:ext cx="27132937" cy="22485695"/>
          </a:xfrm>
          <a:prstGeom prst="rect">
            <a:avLst/>
          </a:prstGeom>
        </p:spPr>
        <p:txBody>
          <a:bodyPr lIns="202354" tIns="202354" rIns="202354" bIns="202354" anchor="b"/>
          <a:lstStyle>
            <a:lvl1pPr algn="ctr" defTabSz="3010956">
              <a:lnSpc>
                <a:spcPct val="80000"/>
              </a:lnSpc>
              <a:defRPr sz="30600" spc="-309"/>
            </a:lvl1pPr>
            <a:lvl2pPr marL="0" indent="0" algn="ctr" defTabSz="3010956">
              <a:lnSpc>
                <a:spcPct val="80000"/>
              </a:lnSpc>
              <a:buSzTx/>
              <a:buNone/>
              <a:defRPr sz="30600" spc="-309"/>
            </a:lvl2pPr>
            <a:lvl3pPr marL="0" indent="0" algn="ctr" defTabSz="3010956">
              <a:lnSpc>
                <a:spcPct val="80000"/>
              </a:lnSpc>
              <a:buSzTx/>
              <a:buNone/>
              <a:defRPr sz="30600" spc="-309"/>
            </a:lvl3pPr>
            <a:lvl4pPr marL="0" indent="0" algn="ctr" defTabSz="3010956">
              <a:lnSpc>
                <a:spcPct val="80000"/>
              </a:lnSpc>
              <a:buSzTx/>
              <a:buNone/>
              <a:defRPr sz="30600" spc="-309"/>
            </a:lvl4pPr>
            <a:lvl5pPr marL="0" indent="0" algn="ctr" defTabSz="3010956">
              <a:lnSpc>
                <a:spcPct val="80000"/>
              </a:lnSpc>
              <a:buSzTx/>
              <a:buNone/>
              <a:defRPr sz="30600" spc="-309"/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Données clé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578257" y="25654722"/>
            <a:ext cx="27132937" cy="2902567"/>
          </a:xfrm>
          <a:prstGeom prst="rect">
            <a:avLst/>
          </a:prstGeom>
        </p:spPr>
        <p:txBody>
          <a:bodyPr/>
          <a:lstStyle>
            <a:lvl1pPr algn="ctr">
              <a:defRPr sz="6600"/>
            </a:lvl1pPr>
          </a:lstStyle>
          <a:p>
            <a:r>
              <a:t>Données clés</a:t>
            </a:r>
          </a:p>
        </p:txBody>
      </p:sp>
      <p:sp>
        <p:nvSpPr>
          <p:cNvPr id="11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089238" y="33148128"/>
            <a:ext cx="24945919" cy="1977871"/>
          </a:xfrm>
          <a:prstGeom prst="rect">
            <a:avLst/>
          </a:prstGeom>
        </p:spPr>
        <p:txBody>
          <a:bodyPr/>
          <a:lstStyle/>
          <a:p>
            <a:r>
              <a:t>Attribution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5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2254292" y="15338659"/>
            <a:ext cx="25780864" cy="11911956"/>
          </a:xfrm>
          <a:prstGeom prst="rect">
            <a:avLst/>
          </a:prstGeom>
        </p:spPr>
        <p:txBody>
          <a:bodyPr lIns="202354" tIns="202354" rIns="202354" bIns="202354"/>
          <a:lstStyle>
            <a:lvl1pPr marL="580251" indent="-527854" defTabSz="3010956">
              <a:lnSpc>
                <a:spcPct val="90000"/>
              </a:lnSpc>
              <a:defRPr sz="10200" b="0" spc="-39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« Citation notable »</a:t>
            </a:r>
          </a:p>
        </p:txBody>
      </p:sp>
      <p:sp>
        <p:nvSpPr>
          <p:cNvPr id="12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Bol de salade avec du riz frit, des œufs durs et des baguettes"/>
          <p:cNvSpPr>
            <a:spLocks noGrp="1"/>
          </p:cNvSpPr>
          <p:nvPr>
            <p:ph type="pic" sz="quarter" idx="21"/>
          </p:nvPr>
        </p:nvSpPr>
        <p:spPr>
          <a:xfrm>
            <a:off x="19551868" y="3154759"/>
            <a:ext cx="9186864" cy="18474223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4" name="Bol avec des beignets de saumon, de la salade et du houmous "/>
          <p:cNvSpPr>
            <a:spLocks noGrp="1"/>
          </p:cNvSpPr>
          <p:nvPr>
            <p:ph type="pic" sz="half" idx="22"/>
          </p:nvPr>
        </p:nvSpPr>
        <p:spPr>
          <a:xfrm>
            <a:off x="16760150" y="12352859"/>
            <a:ext cx="12892068" cy="37727277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Bol de pâtes pappardelle avec du beurre maître d’hôtel, des noisettes grillées et des lamelles de parmesan"/>
          <p:cNvSpPr>
            <a:spLocks noGrp="1"/>
          </p:cNvSpPr>
          <p:nvPr>
            <p:ph type="pic" idx="23"/>
          </p:nvPr>
        </p:nvSpPr>
        <p:spPr>
          <a:xfrm>
            <a:off x="-84228" y="1537944"/>
            <a:ext cx="20514387" cy="38685249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bol de salade avec du riz frit, des œufs durs et des baguettes"/>
          <p:cNvSpPr>
            <a:spLocks noGrp="1"/>
          </p:cNvSpPr>
          <p:nvPr>
            <p:ph type="pic" idx="21"/>
          </p:nvPr>
        </p:nvSpPr>
        <p:spPr>
          <a:xfrm>
            <a:off x="-1558502" y="-17154012"/>
            <a:ext cx="33406445" cy="67196401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utre 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ol avec des beignets de saumon, de la salade et du houmous"/>
          <p:cNvSpPr>
            <a:spLocks noGrp="1"/>
          </p:cNvSpPr>
          <p:nvPr>
            <p:ph type="pic" idx="21"/>
          </p:nvPr>
        </p:nvSpPr>
        <p:spPr>
          <a:xfrm>
            <a:off x="13639082" y="-630952"/>
            <a:ext cx="14998186" cy="43890606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578253" y="3943451"/>
            <a:ext cx="12076512" cy="18264925"/>
          </a:xfrm>
          <a:prstGeom prst="rect">
            <a:avLst/>
          </a:prstGeom>
        </p:spPr>
        <p:txBody>
          <a:bodyPr/>
          <a:lstStyle>
            <a:lvl1pPr>
              <a:defRPr sz="10200" spc="-207"/>
            </a:lvl1pPr>
          </a:lstStyle>
          <a:p>
            <a:r>
              <a:t>Titre de diapositive</a:t>
            </a:r>
          </a:p>
        </p:txBody>
      </p:sp>
      <p:sp>
        <p:nvSpPr>
          <p:cNvPr id="2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578253" y="21923647"/>
            <a:ext cx="12076512" cy="16722170"/>
          </a:xfrm>
          <a:prstGeom prst="rect">
            <a:avLst/>
          </a:prstGeom>
        </p:spPr>
        <p:txBody>
          <a:bodyPr lIns="202354" tIns="202354" rIns="202354" bIns="202354"/>
          <a:lstStyle>
            <a:lvl1pPr>
              <a:defRPr sz="6600"/>
            </a:lvl1pPr>
            <a:lvl2pPr marL="0" indent="0">
              <a:buSzTx/>
              <a:buNone/>
              <a:defRPr sz="6600"/>
            </a:lvl2pPr>
            <a:lvl3pPr marL="0" indent="0">
              <a:buSzTx/>
              <a:buNone/>
              <a:defRPr sz="6600"/>
            </a:lvl3pPr>
            <a:lvl4pPr marL="0" indent="0">
              <a:buSzTx/>
              <a:buNone/>
              <a:defRPr sz="6600"/>
            </a:lvl4pPr>
            <a:lvl5pPr marL="0" indent="0">
              <a:buSzTx/>
              <a:buNone/>
              <a:defRPr sz="6600"/>
            </a:lvl5pPr>
          </a:lstStyle>
          <a:p>
            <a:r>
              <a:t>Sous-titre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4801198" y="41116141"/>
            <a:ext cx="671613" cy="6777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578257" y="3351931"/>
            <a:ext cx="27132937" cy="4450088"/>
          </a:xfrm>
          <a:prstGeom prst="rect">
            <a:avLst/>
          </a:prstGeom>
        </p:spPr>
        <p:txBody>
          <a:bodyPr anchor="t"/>
          <a:lstStyle>
            <a:lvl1pPr>
              <a:defRPr sz="10200" spc="-207"/>
            </a:lvl1pPr>
          </a:lstStyle>
          <a:p>
            <a:r>
              <a:t>Titre de diapositive</a:t>
            </a:r>
          </a:p>
        </p:txBody>
      </p:sp>
      <p:sp>
        <p:nvSpPr>
          <p:cNvPr id="32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578257" y="7368235"/>
            <a:ext cx="27132937" cy="2902567"/>
          </a:xfrm>
          <a:prstGeom prst="rect">
            <a:avLst/>
          </a:prstGeom>
        </p:spPr>
        <p:txBody>
          <a:bodyPr/>
          <a:lstStyle>
            <a:lvl1pPr>
              <a:defRPr sz="6600"/>
            </a:lvl1pPr>
            <a:lvl2pPr marL="1079862" indent="-890886">
              <a:defRPr sz="6600"/>
            </a:lvl2pPr>
            <a:lvl3pPr marL="1268839" indent="-890887">
              <a:defRPr sz="6600"/>
            </a:lvl3pPr>
            <a:lvl4pPr marL="1457814" indent="-890886">
              <a:defRPr sz="6600"/>
            </a:lvl4pPr>
            <a:lvl5pPr marL="1646790" indent="-890886">
              <a:defRPr sz="6600"/>
            </a:lvl5pPr>
          </a:lstStyle>
          <a:p>
            <a:r>
              <a:t>Sous-titre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3" name="Texte niveau 1…"/>
          <p:cNvSpPr txBox="1">
            <a:spLocks noGrp="1"/>
          </p:cNvSpPr>
          <p:nvPr>
            <p:ph type="body" idx="21" hasCustomPrompt="1"/>
          </p:nvPr>
        </p:nvSpPr>
        <p:spPr>
          <a:xfrm>
            <a:off x="1578257" y="13191940"/>
            <a:ext cx="27132937" cy="25635571"/>
          </a:xfrm>
          <a:prstGeom prst="rect">
            <a:avLst/>
          </a:prstGeom>
        </p:spPr>
        <p:txBody>
          <a:bodyPr lIns="202354" tIns="202354" rIns="202354" bIns="202354"/>
          <a:lstStyle>
            <a:lvl1pPr marL="728907" indent="-728907" defTabSz="3010956">
              <a:lnSpc>
                <a:spcPct val="90000"/>
              </a:lnSpc>
              <a:spcBef>
                <a:spcPts val="5100"/>
              </a:spcBef>
              <a:buSzPct val="123000"/>
              <a:buChar char="•"/>
              <a:defRPr sz="5400" b="0"/>
            </a:lvl1pPr>
          </a:lstStyle>
          <a:p>
            <a:r>
              <a:t>Texte de puce de diapositive</a:t>
            </a:r>
          </a:p>
        </p:txBody>
      </p:sp>
      <p:sp>
        <p:nvSpPr>
          <p:cNvPr id="3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578257" y="13191942"/>
            <a:ext cx="27132937" cy="25635571"/>
          </a:xfrm>
          <a:prstGeom prst="rect">
            <a:avLst/>
          </a:prstGeom>
        </p:spPr>
        <p:txBody>
          <a:bodyPr lIns="202354" tIns="202354" rIns="202354" bIns="202354" numCol="2" spcCol="4375912"/>
          <a:lstStyle>
            <a:lvl1pPr marL="728907" indent="-728907" defTabSz="3010956">
              <a:lnSpc>
                <a:spcPct val="90000"/>
              </a:lnSpc>
              <a:spcBef>
                <a:spcPts val="5100"/>
              </a:spcBef>
              <a:buSzPct val="123000"/>
              <a:buChar char="•"/>
              <a:defRPr sz="5400" b="0"/>
            </a:lvl1pPr>
            <a:lvl2pPr marL="917883" indent="-728907" defTabSz="3010956">
              <a:lnSpc>
                <a:spcPct val="90000"/>
              </a:lnSpc>
              <a:spcBef>
                <a:spcPts val="5100"/>
              </a:spcBef>
              <a:defRPr sz="5400" b="0"/>
            </a:lvl2pPr>
            <a:lvl3pPr marL="1106859" indent="-728907" defTabSz="3010956">
              <a:lnSpc>
                <a:spcPct val="90000"/>
              </a:lnSpc>
              <a:spcBef>
                <a:spcPts val="5100"/>
              </a:spcBef>
              <a:defRPr sz="5400" b="0"/>
            </a:lvl3pPr>
            <a:lvl4pPr marL="1295835" indent="-728907" defTabSz="3010956">
              <a:lnSpc>
                <a:spcPct val="90000"/>
              </a:lnSpc>
              <a:spcBef>
                <a:spcPts val="5100"/>
              </a:spcBef>
              <a:defRPr sz="5400" b="0"/>
            </a:lvl4pPr>
            <a:lvl5pPr marL="1484811" indent="-728907" defTabSz="3010956">
              <a:lnSpc>
                <a:spcPct val="90000"/>
              </a:lnSpc>
              <a:spcBef>
                <a:spcPts val="5100"/>
              </a:spcBef>
              <a:defRPr sz="5400" b="0"/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578253" y="7368235"/>
            <a:ext cx="12076512" cy="2902567"/>
          </a:xfrm>
          <a:prstGeom prst="rect">
            <a:avLst/>
          </a:prstGeom>
        </p:spPr>
        <p:txBody>
          <a:bodyPr/>
          <a:lstStyle>
            <a:lvl1pPr>
              <a:defRPr sz="6600"/>
            </a:lvl1pPr>
            <a:lvl2pPr marL="1079862" indent="-890886">
              <a:defRPr sz="6600"/>
            </a:lvl2pPr>
            <a:lvl3pPr marL="1268839" indent="-890887">
              <a:defRPr sz="6600"/>
            </a:lvl3pPr>
            <a:lvl4pPr marL="1457814" indent="-890886">
              <a:defRPr sz="6600"/>
            </a:lvl4pPr>
            <a:lvl5pPr marL="1646790" indent="-890886">
              <a:defRPr sz="6600"/>
            </a:lvl5pPr>
          </a:lstStyle>
          <a:p>
            <a:r>
              <a:t>Sous-titre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0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578253" y="13191942"/>
            <a:ext cx="12076512" cy="25637490"/>
          </a:xfrm>
          <a:prstGeom prst="rect">
            <a:avLst/>
          </a:prstGeom>
        </p:spPr>
        <p:txBody>
          <a:bodyPr lIns="202354" tIns="202354" rIns="202354" bIns="202354"/>
          <a:lstStyle>
            <a:lvl1pPr marL="728907" indent="-728907" defTabSz="3010956">
              <a:lnSpc>
                <a:spcPct val="90000"/>
              </a:lnSpc>
              <a:spcBef>
                <a:spcPts val="5100"/>
              </a:spcBef>
              <a:buSzPct val="123000"/>
              <a:buChar char="•"/>
              <a:defRPr sz="5400" b="0"/>
            </a:lvl1pPr>
          </a:lstStyle>
          <a:p>
            <a:r>
              <a:t>Texte de puce de diapositive</a:t>
            </a:r>
          </a:p>
        </p:txBody>
      </p:sp>
      <p:sp>
        <p:nvSpPr>
          <p:cNvPr id="51" name="Bol de pâtes pappardelle avec du beurre maître d’hôtel, des noisettes grillées et des lamelles de parmesan"/>
          <p:cNvSpPr>
            <a:spLocks noGrp="1"/>
          </p:cNvSpPr>
          <p:nvPr>
            <p:ph type="pic" idx="22"/>
          </p:nvPr>
        </p:nvSpPr>
        <p:spPr>
          <a:xfrm>
            <a:off x="15144725" y="-1264596"/>
            <a:ext cx="13481719" cy="45197013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2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578253" y="3351931"/>
            <a:ext cx="12076512" cy="4456099"/>
          </a:xfrm>
          <a:prstGeom prst="rect">
            <a:avLst/>
          </a:prstGeom>
        </p:spPr>
        <p:txBody>
          <a:bodyPr anchor="t"/>
          <a:lstStyle>
            <a:lvl1pPr>
              <a:defRPr sz="10200" spc="-207"/>
            </a:lvl1pPr>
          </a:lstStyle>
          <a:p>
            <a:r>
              <a:t>Titre de diapositive</a:t>
            </a:r>
          </a:p>
        </p:txBody>
      </p:sp>
      <p:sp>
        <p:nvSpPr>
          <p:cNvPr id="5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, vidéo direct, p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578253" y="7368235"/>
            <a:ext cx="12076512" cy="2902567"/>
          </a:xfrm>
          <a:prstGeom prst="rect">
            <a:avLst/>
          </a:prstGeom>
        </p:spPr>
        <p:txBody>
          <a:bodyPr/>
          <a:lstStyle>
            <a:lvl1pPr>
              <a:defRPr sz="6600"/>
            </a:lvl1pPr>
            <a:lvl2pPr marL="1079862" indent="-890886">
              <a:defRPr sz="6600"/>
            </a:lvl2pPr>
            <a:lvl3pPr marL="1268839" indent="-890887">
              <a:defRPr sz="6600"/>
            </a:lvl3pPr>
            <a:lvl4pPr marL="1457814" indent="-890886">
              <a:defRPr sz="6600"/>
            </a:lvl4pPr>
            <a:lvl5pPr marL="1646790" indent="-890886">
              <a:defRPr sz="6600"/>
            </a:lvl5pPr>
          </a:lstStyle>
          <a:p>
            <a:r>
              <a:t>Sous-titre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578253" y="13191942"/>
            <a:ext cx="12076512" cy="25637490"/>
          </a:xfrm>
          <a:prstGeom prst="rect">
            <a:avLst/>
          </a:prstGeom>
        </p:spPr>
        <p:txBody>
          <a:bodyPr lIns="202354" tIns="202354" rIns="202354" bIns="202354"/>
          <a:lstStyle>
            <a:lvl1pPr marL="728907" indent="-728907" defTabSz="3010956">
              <a:lnSpc>
                <a:spcPct val="90000"/>
              </a:lnSpc>
              <a:spcBef>
                <a:spcPts val="5100"/>
              </a:spcBef>
              <a:buSzPct val="123000"/>
              <a:buChar char="•"/>
              <a:defRPr sz="5400" b="0"/>
            </a:lvl1pPr>
          </a:lstStyle>
          <a:p>
            <a:r>
              <a:t>Texte de puce de diapositive</a:t>
            </a:r>
          </a:p>
        </p:txBody>
      </p:sp>
      <p:sp>
        <p:nvSpPr>
          <p:cNvPr id="62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578253" y="3351931"/>
            <a:ext cx="12076512" cy="4456099"/>
          </a:xfrm>
          <a:prstGeom prst="rect">
            <a:avLst/>
          </a:prstGeom>
        </p:spPr>
        <p:txBody>
          <a:bodyPr anchor="t"/>
          <a:lstStyle>
            <a:lvl1pPr>
              <a:defRPr sz="10200" spc="-207"/>
            </a:lvl1pPr>
          </a:lstStyle>
          <a:p>
            <a:r>
              <a:t>Titre de diapositive</a:t>
            </a:r>
          </a:p>
        </p:txBody>
      </p:sp>
      <p:sp>
        <p:nvSpPr>
          <p:cNvPr id="6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, vidéo direct, g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578253" y="7368235"/>
            <a:ext cx="12076512" cy="2902567"/>
          </a:xfrm>
          <a:prstGeom prst="rect">
            <a:avLst/>
          </a:prstGeom>
        </p:spPr>
        <p:txBody>
          <a:bodyPr/>
          <a:lstStyle>
            <a:lvl1pPr>
              <a:defRPr sz="6600"/>
            </a:lvl1pPr>
            <a:lvl2pPr marL="1079862" indent="-890886">
              <a:defRPr sz="6600"/>
            </a:lvl2pPr>
            <a:lvl3pPr marL="1268839" indent="-890887">
              <a:defRPr sz="6600"/>
            </a:lvl3pPr>
            <a:lvl4pPr marL="1457814" indent="-890886">
              <a:defRPr sz="6600"/>
            </a:lvl4pPr>
            <a:lvl5pPr marL="1646790" indent="-890886">
              <a:defRPr sz="6600"/>
            </a:lvl5pPr>
          </a:lstStyle>
          <a:p>
            <a:r>
              <a:t>Sous-titre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1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578253" y="13191942"/>
            <a:ext cx="12076512" cy="25637490"/>
          </a:xfrm>
          <a:prstGeom prst="rect">
            <a:avLst/>
          </a:prstGeom>
        </p:spPr>
        <p:txBody>
          <a:bodyPr lIns="202354" tIns="202354" rIns="202354" bIns="202354"/>
          <a:lstStyle>
            <a:lvl1pPr marL="728907" indent="-728907" defTabSz="3010956">
              <a:lnSpc>
                <a:spcPct val="90000"/>
              </a:lnSpc>
              <a:spcBef>
                <a:spcPts val="5100"/>
              </a:spcBef>
              <a:buSzPct val="123000"/>
              <a:buChar char="•"/>
              <a:defRPr sz="5400" b="0"/>
            </a:lvl1pPr>
          </a:lstStyle>
          <a:p>
            <a:r>
              <a:t>Texte de puce de diapositive</a:t>
            </a:r>
          </a:p>
        </p:txBody>
      </p:sp>
      <p:sp>
        <p:nvSpPr>
          <p:cNvPr id="72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578253" y="3351931"/>
            <a:ext cx="12076512" cy="4456099"/>
          </a:xfrm>
          <a:prstGeom prst="rect">
            <a:avLst/>
          </a:prstGeom>
        </p:spPr>
        <p:txBody>
          <a:bodyPr anchor="t"/>
          <a:lstStyle>
            <a:lvl1pPr>
              <a:defRPr sz="10200" spc="-207"/>
            </a:lvl1pPr>
          </a:lstStyle>
          <a:p>
            <a:r>
              <a:t>Titre de diapositive</a:t>
            </a:r>
          </a:p>
        </p:txBody>
      </p:sp>
      <p:sp>
        <p:nvSpPr>
          <p:cNvPr id="7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578249" y="14078118"/>
            <a:ext cx="27132940" cy="14433032"/>
          </a:xfrm>
          <a:prstGeom prst="rect">
            <a:avLst/>
          </a:prstGeom>
        </p:spPr>
        <p:txBody>
          <a:bodyPr anchor="ctr"/>
          <a:lstStyle>
            <a:lvl1pPr>
              <a:defRPr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81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4801198" y="41116141"/>
            <a:ext cx="671613" cy="6777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seu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578257" y="3351936"/>
            <a:ext cx="27132937" cy="4455632"/>
          </a:xfrm>
          <a:prstGeom prst="rect">
            <a:avLst/>
          </a:prstGeom>
        </p:spPr>
        <p:txBody>
          <a:bodyPr anchor="t"/>
          <a:lstStyle>
            <a:lvl1pPr>
              <a:defRPr sz="10200" spc="-207"/>
            </a:lvl1pPr>
          </a:lstStyle>
          <a:p>
            <a:r>
              <a:t>Titre de diapositive</a:t>
            </a:r>
          </a:p>
        </p:txBody>
      </p:sp>
      <p:sp>
        <p:nvSpPr>
          <p:cNvPr id="8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578257" y="7368235"/>
            <a:ext cx="27132937" cy="2902567"/>
          </a:xfrm>
          <a:prstGeom prst="rect">
            <a:avLst/>
          </a:prstGeom>
        </p:spPr>
        <p:txBody>
          <a:bodyPr/>
          <a:lstStyle>
            <a:lvl1pPr>
              <a:defRPr sz="6600"/>
            </a:lvl1pPr>
            <a:lvl2pPr marL="1079862" indent="-890886">
              <a:defRPr sz="6600"/>
            </a:lvl2pPr>
            <a:lvl3pPr marL="1268839" indent="-890887">
              <a:defRPr sz="6600"/>
            </a:lvl3pPr>
            <a:lvl4pPr marL="1457814" indent="-890886">
              <a:defRPr sz="6600"/>
            </a:lvl4pPr>
            <a:lvl5pPr marL="1646790" indent="-890886">
              <a:defRPr sz="6600"/>
            </a:lvl5pPr>
          </a:lstStyle>
          <a:p>
            <a:r>
              <a:t>Sous-titre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571883" y="36825814"/>
            <a:ext cx="27132941" cy="1977871"/>
          </a:xfrm>
          <a:prstGeom prst="rect">
            <a:avLst/>
          </a:prstGeom>
          <a:ln w="381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82114" tIns="182114" rIns="182114" bIns="182114">
            <a:normAutofit/>
          </a:bodyPr>
          <a:lstStyle/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Titre de la présentation"/>
          <p:cNvSpPr txBox="1">
            <a:spLocks noGrp="1"/>
          </p:cNvSpPr>
          <p:nvPr>
            <p:ph type="title" hasCustomPrompt="1"/>
          </p:nvPr>
        </p:nvSpPr>
        <p:spPr>
          <a:xfrm>
            <a:off x="1578249" y="7995553"/>
            <a:ext cx="27132940" cy="14433032"/>
          </a:xfrm>
          <a:prstGeom prst="rect">
            <a:avLst/>
          </a:prstGeom>
          <a:ln w="381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02354" tIns="202354" rIns="202354" bIns="202354" anchor="b">
            <a:normAutofit/>
          </a:bodyPr>
          <a:lstStyle/>
          <a:p>
            <a:r>
              <a:t>Titre de la présentation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4801198" y="41102991"/>
            <a:ext cx="671613" cy="677709"/>
          </a:xfrm>
          <a:prstGeom prst="rect">
            <a:avLst/>
          </a:prstGeom>
          <a:ln w="38100">
            <a:miter lim="400000"/>
          </a:ln>
        </p:spPr>
        <p:txBody>
          <a:bodyPr wrap="none" lIns="202354" tIns="202354" rIns="202354" bIns="202354" anchor="b">
            <a:spAutoFit/>
          </a:bodyPr>
          <a:lstStyle>
            <a:lvl1pPr algn="ctr" defTabSz="721393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l" defTabSz="3010956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800" b="1" i="0" u="none" strike="noStrike" cap="none" spc="-283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3010956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800" b="1" i="0" u="none" strike="noStrike" cap="none" spc="-283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3010956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800" b="1" i="0" u="none" strike="noStrike" cap="none" spc="-283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3010956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800" b="1" i="0" u="none" strike="noStrike" cap="none" spc="-283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3010956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800" b="1" i="0" u="none" strike="noStrike" cap="none" spc="-283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3010956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800" b="1" i="0" u="none" strike="noStrike" cap="none" spc="-283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3010956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800" b="1" i="0" u="none" strike="noStrike" cap="none" spc="-283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3010956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800" b="1" i="0" u="none" strike="noStrike" cap="none" spc="-283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3010956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800" b="1" i="0" u="none" strike="noStrike" cap="none" spc="-283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101935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755904" marR="0" indent="-566927" algn="l" defTabSz="1019359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4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944880" marR="0" indent="-566928" algn="l" defTabSz="1019359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4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133856" marR="0" indent="-566928" algn="l" defTabSz="1019359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4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322832" marR="0" indent="-566928" algn="l" defTabSz="1019359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4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1511807" marR="0" indent="-566927" algn="l" defTabSz="1019359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4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1700783" marR="0" indent="-566927" algn="l" defTabSz="1019359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4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1889759" marR="0" indent="-566927" algn="l" defTabSz="1019359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4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078735" marR="0" indent="-566927" algn="l" defTabSz="1019359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4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7213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7213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7213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7213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7213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7213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7213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7213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72139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ZoneTexte 1"/>
          <p:cNvSpPr txBox="1"/>
          <p:nvPr/>
        </p:nvSpPr>
        <p:spPr>
          <a:xfrm>
            <a:off x="6690340" y="5291538"/>
            <a:ext cx="16908766" cy="32006188"/>
          </a:xfrm>
          <a:prstGeom prst="rect">
            <a:avLst/>
          </a:prstGeom>
          <a:ln w="381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2733" tIns="62733" rIns="62733" bIns="62733" anchor="ctr">
            <a:spAutoFit/>
          </a:bodyPr>
          <a:lstStyle>
            <a:lvl1pPr algn="ctr" defTabSz="3010956">
              <a:spcBef>
                <a:spcPts val="5100"/>
              </a:spcBef>
              <a:defRPr sz="21400"/>
            </a:lvl1pPr>
          </a:lstStyle>
          <a:p>
            <a:endParaRPr lang="fr-FR" dirty="0"/>
          </a:p>
          <a:p>
            <a:endParaRPr lang="fr-FR" dirty="0"/>
          </a:p>
          <a:p>
            <a:r>
              <a:rPr dirty="0"/>
              <a:t>POSTERS’ TEMPLATES</a:t>
            </a:r>
            <a:r>
              <a:rPr lang="fr-FR" dirty="0"/>
              <a:t>: </a:t>
            </a:r>
          </a:p>
          <a:p>
            <a:endParaRPr lang="fr-FR" sz="14800" dirty="0"/>
          </a:p>
          <a:p>
            <a:r>
              <a:rPr lang="fr-FR" sz="7200" i="1" dirty="0" err="1"/>
              <a:t>Please</a:t>
            </a:r>
            <a:r>
              <a:rPr lang="fr-FR" sz="7200" i="1" dirty="0"/>
              <a:t> note </a:t>
            </a:r>
            <a:r>
              <a:rPr lang="fr-FR" sz="7200" i="1" dirty="0" err="1"/>
              <a:t>that</a:t>
            </a:r>
            <a:r>
              <a:rPr lang="fr-FR" sz="7200" i="1" dirty="0"/>
              <a:t> the size and the spatial </a:t>
            </a:r>
            <a:r>
              <a:rPr lang="fr-FR" sz="7200" i="1" dirty="0" err="1"/>
              <a:t>organization</a:t>
            </a:r>
            <a:r>
              <a:rPr lang="fr-FR" sz="7200" i="1" dirty="0"/>
              <a:t> of the sections (Introduction, Materials &amp; Methods, </a:t>
            </a:r>
            <a:r>
              <a:rPr lang="fr-FR" sz="7200" i="1" dirty="0" err="1"/>
              <a:t>Results</a:t>
            </a:r>
            <a:r>
              <a:rPr lang="fr-FR" sz="7200" i="1" dirty="0"/>
              <a:t> and Conclusion) can </a:t>
            </a:r>
            <a:r>
              <a:rPr lang="fr-FR" sz="7200" i="1" dirty="0" err="1"/>
              <a:t>be</a:t>
            </a:r>
            <a:r>
              <a:rPr lang="fr-FR" sz="7200" i="1" dirty="0"/>
              <a:t> </a:t>
            </a:r>
            <a:r>
              <a:rPr lang="fr-FR" sz="7200" i="1" dirty="0" err="1"/>
              <a:t>reviewed</a:t>
            </a:r>
            <a:r>
              <a:rPr lang="fr-FR" sz="7200" i="1" dirty="0"/>
              <a:t> by the </a:t>
            </a:r>
            <a:r>
              <a:rPr lang="fr-FR" sz="7200" i="1" dirty="0" err="1"/>
              <a:t>author</a:t>
            </a:r>
            <a:r>
              <a:rPr lang="fr-FR" sz="7200" i="1" dirty="0"/>
              <a:t> </a:t>
            </a:r>
            <a:r>
              <a:rPr lang="fr-FR" sz="7200" i="1" dirty="0" err="1"/>
              <a:t>according</a:t>
            </a:r>
            <a:r>
              <a:rPr lang="fr-FR" sz="7200" i="1" dirty="0"/>
              <a:t> to the poster </a:t>
            </a:r>
            <a:r>
              <a:rPr lang="fr-FR" sz="7200" i="1" dirty="0" err="1"/>
              <a:t>needs</a:t>
            </a:r>
            <a:r>
              <a:rPr lang="fr-FR" sz="7200" i="1" dirty="0"/>
              <a:t>.</a:t>
            </a:r>
          </a:p>
          <a:p>
            <a:r>
              <a:rPr lang="fr-FR" sz="7200" i="1" dirty="0"/>
              <a:t>The </a:t>
            </a:r>
            <a:r>
              <a:rPr lang="fr-FR" sz="7200" i="1" dirty="0" err="1"/>
              <a:t>company</a:t>
            </a:r>
            <a:r>
              <a:rPr lang="fr-FR" sz="7200" i="1" dirty="0"/>
              <a:t> </a:t>
            </a:r>
            <a:r>
              <a:rPr lang="fr-FR" sz="7200" i="1" dirty="0" err="1"/>
              <a:t>name</a:t>
            </a:r>
            <a:r>
              <a:rPr lang="fr-FR" sz="7200" i="1" dirty="0"/>
              <a:t> </a:t>
            </a:r>
            <a:r>
              <a:rPr lang="fr-FR" sz="7200" i="1" dirty="0" err="1"/>
              <a:t>shall</a:t>
            </a:r>
            <a:r>
              <a:rPr lang="fr-FR" sz="7200" i="1" dirty="0"/>
              <a:t> </a:t>
            </a:r>
            <a:r>
              <a:rPr lang="fr-FR" sz="7200" i="1" dirty="0" err="1"/>
              <a:t>only</a:t>
            </a:r>
            <a:r>
              <a:rPr lang="fr-FR" sz="7200" i="1" dirty="0"/>
              <a:t> </a:t>
            </a:r>
            <a:r>
              <a:rPr lang="fr-FR" sz="7200" i="1" dirty="0" err="1"/>
              <a:t>be</a:t>
            </a:r>
            <a:r>
              <a:rPr lang="fr-FR" sz="7200" i="1" dirty="0"/>
              <a:t> </a:t>
            </a:r>
            <a:r>
              <a:rPr lang="fr-FR" sz="7200" i="1" dirty="0" err="1"/>
              <a:t>mentioned</a:t>
            </a:r>
            <a:r>
              <a:rPr lang="fr-FR" sz="7200" i="1" dirty="0"/>
              <a:t> on the </a:t>
            </a:r>
            <a:r>
              <a:rPr lang="fr-FR" sz="7200" i="1" dirty="0" err="1"/>
              <a:t>bottom</a:t>
            </a:r>
            <a:r>
              <a:rPr lang="fr-FR" sz="7200" i="1" dirty="0"/>
              <a:t> of the poster as </a:t>
            </a:r>
            <a:r>
              <a:rPr lang="fr-FR" sz="7200" i="1" dirty="0" err="1"/>
              <a:t>indicated</a:t>
            </a:r>
            <a:r>
              <a:rPr lang="fr-FR" sz="7200" i="1" dirty="0"/>
              <a:t> in the </a:t>
            </a:r>
            <a:r>
              <a:rPr lang="fr-FR" sz="7200" i="1" dirty="0" err="1"/>
              <a:t>template</a:t>
            </a:r>
            <a:r>
              <a:rPr lang="fr-FR" sz="7200" i="1" dirty="0"/>
              <a:t>. </a:t>
            </a:r>
          </a:p>
          <a:p>
            <a:endParaRPr lang="fr-FR" sz="8800" i="1" dirty="0"/>
          </a:p>
          <a:p>
            <a:r>
              <a:rPr lang="fr-FR" sz="8800" i="1" dirty="0"/>
              <a:t> </a:t>
            </a:r>
          </a:p>
          <a:p>
            <a:endParaRPr sz="9600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ZoneTexte 2"/>
          <p:cNvSpPr txBox="1"/>
          <p:nvPr/>
        </p:nvSpPr>
        <p:spPr>
          <a:xfrm>
            <a:off x="1604009" y="4575355"/>
            <a:ext cx="21559143" cy="2314093"/>
          </a:xfrm>
          <a:prstGeom prst="rect">
            <a:avLst/>
          </a:prstGeom>
          <a:ln w="381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02354" tIns="202354" rIns="202354" bIns="202354" anchor="ctr">
            <a:spAutoFit/>
          </a:bodyPr>
          <a:lstStyle>
            <a:lvl1pPr defTabSz="9712761">
              <a:lnSpc>
                <a:spcPct val="120000"/>
              </a:lnSpc>
              <a:spcBef>
                <a:spcPts val="0"/>
              </a:spcBef>
              <a:defRPr sz="12600" b="1">
                <a:solidFill>
                  <a:srgbClr val="0070C0"/>
                </a:solidFill>
              </a:defRPr>
            </a:lvl1pPr>
          </a:lstStyle>
          <a:p>
            <a:r>
              <a:rPr dirty="0"/>
              <a:t>TITLE OF THE POSTER</a:t>
            </a:r>
          </a:p>
        </p:txBody>
      </p:sp>
      <p:sp>
        <p:nvSpPr>
          <p:cNvPr id="163" name="ZoneTexte 3"/>
          <p:cNvSpPr txBox="1"/>
          <p:nvPr/>
        </p:nvSpPr>
        <p:spPr>
          <a:xfrm>
            <a:off x="24982425" y="3629482"/>
            <a:ext cx="4354176" cy="2472802"/>
          </a:xfrm>
          <a:prstGeom prst="rect">
            <a:avLst/>
          </a:prstGeom>
          <a:ln w="381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02354" tIns="202354" rIns="202354" bIns="202354" anchor="ctr">
            <a:spAutoFit/>
          </a:bodyPr>
          <a:lstStyle>
            <a:lvl1pPr algn="ctr" defTabSz="9712761">
              <a:lnSpc>
                <a:spcPct val="120000"/>
              </a:lnSpc>
              <a:spcBef>
                <a:spcPts val="0"/>
              </a:spcBef>
              <a:defRPr sz="6200" b="1"/>
            </a:lvl1pPr>
          </a:lstStyle>
          <a:p>
            <a:r>
              <a:t>NUMBER ID</a:t>
            </a:r>
          </a:p>
        </p:txBody>
      </p:sp>
      <p:sp>
        <p:nvSpPr>
          <p:cNvPr id="164" name="ZoneTexte 4"/>
          <p:cNvSpPr txBox="1"/>
          <p:nvPr/>
        </p:nvSpPr>
        <p:spPr>
          <a:xfrm>
            <a:off x="24782115" y="36296384"/>
            <a:ext cx="3387337" cy="1582475"/>
          </a:xfrm>
          <a:prstGeom prst="rect">
            <a:avLst/>
          </a:prstGeom>
          <a:ln w="381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02354" tIns="202354" rIns="202354" bIns="202354" anchor="ctr">
            <a:spAutoFit/>
          </a:bodyPr>
          <a:lstStyle>
            <a:lvl1pPr defTabSz="9712761">
              <a:lnSpc>
                <a:spcPct val="120000"/>
              </a:lnSpc>
              <a:spcBef>
                <a:spcPts val="0"/>
              </a:spcBef>
              <a:defRPr sz="7800" b="1"/>
            </a:lvl1pPr>
          </a:lstStyle>
          <a:p>
            <a:r>
              <a:t>LOGO</a:t>
            </a:r>
          </a:p>
        </p:txBody>
      </p:sp>
      <p:sp>
        <p:nvSpPr>
          <p:cNvPr id="165" name="ZoneTexte 5"/>
          <p:cNvSpPr txBox="1"/>
          <p:nvPr/>
        </p:nvSpPr>
        <p:spPr>
          <a:xfrm>
            <a:off x="1290356" y="35627970"/>
            <a:ext cx="8747285" cy="1783788"/>
          </a:xfrm>
          <a:prstGeom prst="rect">
            <a:avLst/>
          </a:prstGeom>
          <a:ln w="381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02354" tIns="202354" rIns="202354" bIns="202354" anchor="ctr">
            <a:spAutoFit/>
          </a:bodyPr>
          <a:lstStyle/>
          <a:p>
            <a:pPr defTabSz="9712761">
              <a:lnSpc>
                <a:spcPct val="120000"/>
              </a:lnSpc>
              <a:spcBef>
                <a:spcPts val="0"/>
              </a:spcBef>
              <a:defRPr sz="4200" i="1"/>
            </a:pPr>
            <a:r>
              <a:t>REFERENCES</a:t>
            </a:r>
          </a:p>
          <a:p>
            <a:pPr defTabSz="9712761">
              <a:lnSpc>
                <a:spcPct val="120000"/>
              </a:lnSpc>
              <a:spcBef>
                <a:spcPts val="0"/>
              </a:spcBef>
              <a:defRPr sz="4200" i="1"/>
            </a:pPr>
            <a:r>
              <a:t>ACKNOWLEDGEMENT</a:t>
            </a:r>
          </a:p>
        </p:txBody>
      </p:sp>
      <p:sp>
        <p:nvSpPr>
          <p:cNvPr id="166" name="ZoneTexte 6"/>
          <p:cNvSpPr txBox="1"/>
          <p:nvPr/>
        </p:nvSpPr>
        <p:spPr>
          <a:xfrm>
            <a:off x="1604009" y="8379402"/>
            <a:ext cx="21559143" cy="1098964"/>
          </a:xfrm>
          <a:prstGeom prst="rect">
            <a:avLst/>
          </a:prstGeom>
          <a:ln w="381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02354" tIns="202354" rIns="202354" bIns="202354" anchor="ctr">
            <a:spAutoFit/>
          </a:bodyPr>
          <a:lstStyle/>
          <a:p>
            <a:pPr defTabSz="9712761">
              <a:lnSpc>
                <a:spcPct val="120000"/>
              </a:lnSpc>
              <a:spcBef>
                <a:spcPts val="0"/>
              </a:spcBef>
              <a:defRPr sz="4600" b="1"/>
            </a:pPr>
            <a:r>
              <a:t>First AUTHOR NAME, </a:t>
            </a:r>
            <a:r>
              <a:rPr b="0"/>
              <a:t>LIST OF CO-AUTHORS</a:t>
            </a:r>
          </a:p>
        </p:txBody>
      </p:sp>
      <p:sp>
        <p:nvSpPr>
          <p:cNvPr id="167" name="ZoneTexte 7"/>
          <p:cNvSpPr txBox="1"/>
          <p:nvPr/>
        </p:nvSpPr>
        <p:spPr>
          <a:xfrm>
            <a:off x="1604009" y="9726078"/>
            <a:ext cx="21559143" cy="962697"/>
          </a:xfrm>
          <a:prstGeom prst="rect">
            <a:avLst/>
          </a:prstGeom>
          <a:ln w="381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02354" tIns="202354" rIns="202354" bIns="202354" anchor="ctr">
            <a:spAutoFit/>
          </a:bodyPr>
          <a:lstStyle>
            <a:lvl1pPr defTabSz="9712761">
              <a:lnSpc>
                <a:spcPct val="120000"/>
              </a:lnSpc>
              <a:spcBef>
                <a:spcPts val="0"/>
              </a:spcBef>
              <a:defRPr sz="3800" i="1"/>
            </a:lvl1pPr>
          </a:lstStyle>
          <a:p>
            <a:r>
              <a:t>AFFILIATION (University, Company,…)</a:t>
            </a:r>
          </a:p>
        </p:txBody>
      </p:sp>
      <p:sp>
        <p:nvSpPr>
          <p:cNvPr id="168" name="ZoneTexte 8"/>
          <p:cNvSpPr txBox="1"/>
          <p:nvPr/>
        </p:nvSpPr>
        <p:spPr>
          <a:xfrm>
            <a:off x="1148708" y="11094976"/>
            <a:ext cx="9714953" cy="1334369"/>
          </a:xfrm>
          <a:prstGeom prst="rect">
            <a:avLst/>
          </a:prstGeom>
          <a:ln w="381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02354" tIns="202354" rIns="202354" bIns="202354" anchor="ctr">
            <a:spAutoFit/>
          </a:bodyPr>
          <a:lstStyle>
            <a:lvl1pPr defTabSz="9712761">
              <a:lnSpc>
                <a:spcPct val="120000"/>
              </a:lnSpc>
              <a:spcBef>
                <a:spcPts val="0"/>
              </a:spcBef>
              <a:defRPr sz="6200" b="1" u="sng">
                <a:solidFill>
                  <a:srgbClr val="0070C0"/>
                </a:solidFill>
              </a:defRPr>
            </a:lvl1pPr>
          </a:lstStyle>
          <a:p>
            <a:r>
              <a:t>INTRODUCTION</a:t>
            </a:r>
          </a:p>
        </p:txBody>
      </p:sp>
      <p:sp>
        <p:nvSpPr>
          <p:cNvPr id="169" name="ZoneTexte 9"/>
          <p:cNvSpPr txBox="1"/>
          <p:nvPr/>
        </p:nvSpPr>
        <p:spPr>
          <a:xfrm>
            <a:off x="1290356" y="18220430"/>
            <a:ext cx="12193794" cy="1334370"/>
          </a:xfrm>
          <a:prstGeom prst="rect">
            <a:avLst/>
          </a:prstGeom>
          <a:ln w="381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02354" tIns="202354" rIns="202354" bIns="202354" anchor="ctr">
            <a:spAutoFit/>
          </a:bodyPr>
          <a:lstStyle>
            <a:lvl1pPr defTabSz="9712761">
              <a:lnSpc>
                <a:spcPct val="120000"/>
              </a:lnSpc>
              <a:spcBef>
                <a:spcPts val="0"/>
              </a:spcBef>
              <a:defRPr sz="6200" b="1" u="sng">
                <a:solidFill>
                  <a:srgbClr val="0070C0"/>
                </a:solidFill>
              </a:defRPr>
            </a:lvl1pPr>
          </a:lstStyle>
          <a:p>
            <a:r>
              <a:rPr dirty="0"/>
              <a:t>MATERIALS &amp; METHODS</a:t>
            </a:r>
          </a:p>
        </p:txBody>
      </p:sp>
      <p:sp>
        <p:nvSpPr>
          <p:cNvPr id="170" name="ZoneTexte 10"/>
          <p:cNvSpPr txBox="1"/>
          <p:nvPr/>
        </p:nvSpPr>
        <p:spPr>
          <a:xfrm>
            <a:off x="15819397" y="10942363"/>
            <a:ext cx="12193794" cy="1440994"/>
          </a:xfrm>
          <a:prstGeom prst="rect">
            <a:avLst/>
          </a:prstGeom>
          <a:ln w="381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02354" tIns="202354" rIns="202354" bIns="202354" anchor="ctr">
            <a:spAutoFit/>
          </a:bodyPr>
          <a:lstStyle>
            <a:lvl1pPr defTabSz="9712761">
              <a:lnSpc>
                <a:spcPct val="120000"/>
              </a:lnSpc>
              <a:spcBef>
                <a:spcPts val="0"/>
              </a:spcBef>
              <a:defRPr sz="6200" b="1" u="sng">
                <a:solidFill>
                  <a:srgbClr val="0070C0"/>
                </a:solidFill>
              </a:defRPr>
            </a:lvl1pPr>
          </a:lstStyle>
          <a:p>
            <a:r>
              <a:rPr lang="fr-FR" dirty="0"/>
              <a:t>RESULTS</a:t>
            </a:r>
            <a:endParaRPr dirty="0"/>
          </a:p>
        </p:txBody>
      </p:sp>
      <p:sp>
        <p:nvSpPr>
          <p:cNvPr id="171" name="ZoneTexte 11"/>
          <p:cNvSpPr txBox="1"/>
          <p:nvPr/>
        </p:nvSpPr>
        <p:spPr>
          <a:xfrm>
            <a:off x="1604009" y="27637095"/>
            <a:ext cx="12193794" cy="1334370"/>
          </a:xfrm>
          <a:prstGeom prst="rect">
            <a:avLst/>
          </a:prstGeom>
          <a:ln w="381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02354" tIns="202354" rIns="202354" bIns="202354" anchor="ctr">
            <a:spAutoFit/>
          </a:bodyPr>
          <a:lstStyle>
            <a:lvl1pPr defTabSz="9712761">
              <a:lnSpc>
                <a:spcPct val="120000"/>
              </a:lnSpc>
              <a:spcBef>
                <a:spcPts val="0"/>
              </a:spcBef>
              <a:defRPr sz="6200" b="1" u="sng">
                <a:solidFill>
                  <a:srgbClr val="0070C0"/>
                </a:solidFill>
              </a:defRPr>
            </a:lvl1pPr>
          </a:lstStyle>
          <a:p>
            <a:r>
              <a:rPr dirty="0"/>
              <a:t>CONCLUSION</a:t>
            </a:r>
          </a:p>
        </p:txBody>
      </p:sp>
      <p:sp>
        <p:nvSpPr>
          <p:cNvPr id="172" name="Rectangle 12"/>
          <p:cNvSpPr/>
          <p:nvPr/>
        </p:nvSpPr>
        <p:spPr>
          <a:xfrm>
            <a:off x="1148712" y="3542005"/>
            <a:ext cx="22969162" cy="4530046"/>
          </a:xfrm>
          <a:prstGeom prst="rect">
            <a:avLst/>
          </a:prstGeom>
          <a:ln w="38100">
            <a:solidFill>
              <a:srgbClr val="000000"/>
            </a:solidFill>
            <a:prstDash val="sysDot"/>
            <a:miter lim="400000"/>
          </a:ln>
        </p:spPr>
        <p:txBody>
          <a:bodyPr lIns="202354" tIns="202354" rIns="202354" bIns="202354" anchor="ctr"/>
          <a:lstStyle/>
          <a:p>
            <a:pPr algn="ctr" defTabSz="3288258">
              <a:lnSpc>
                <a:spcPct val="100000"/>
              </a:lnSpc>
              <a:spcBef>
                <a:spcPts val="0"/>
              </a:spcBef>
              <a:defRPr sz="12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3" name="Rectangle 13"/>
          <p:cNvSpPr/>
          <p:nvPr/>
        </p:nvSpPr>
        <p:spPr>
          <a:xfrm>
            <a:off x="24573176" y="3542005"/>
            <a:ext cx="4763430" cy="2477125"/>
          </a:xfrm>
          <a:prstGeom prst="rect">
            <a:avLst/>
          </a:prstGeom>
          <a:ln w="38100">
            <a:solidFill>
              <a:srgbClr val="000000"/>
            </a:solidFill>
            <a:prstDash val="sysDot"/>
            <a:miter lim="400000"/>
          </a:ln>
        </p:spPr>
        <p:txBody>
          <a:bodyPr lIns="202354" tIns="202354" rIns="202354" bIns="202354" anchor="ctr"/>
          <a:lstStyle/>
          <a:p>
            <a:pPr algn="ctr" defTabSz="3288258">
              <a:lnSpc>
                <a:spcPct val="100000"/>
              </a:lnSpc>
              <a:spcBef>
                <a:spcPts val="0"/>
              </a:spcBef>
              <a:defRPr sz="12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4" name="Rectangle 14"/>
          <p:cNvSpPr/>
          <p:nvPr/>
        </p:nvSpPr>
        <p:spPr>
          <a:xfrm>
            <a:off x="1148711" y="8203727"/>
            <a:ext cx="28187890" cy="1480737"/>
          </a:xfrm>
          <a:prstGeom prst="rect">
            <a:avLst/>
          </a:prstGeom>
          <a:ln w="38100">
            <a:solidFill>
              <a:srgbClr val="000000"/>
            </a:solidFill>
            <a:prstDash val="sysDot"/>
            <a:miter lim="400000"/>
          </a:ln>
        </p:spPr>
        <p:txBody>
          <a:bodyPr lIns="202354" tIns="202354" rIns="202354" bIns="202354" anchor="ctr"/>
          <a:lstStyle/>
          <a:p>
            <a:pPr algn="ctr" defTabSz="3288258">
              <a:lnSpc>
                <a:spcPct val="100000"/>
              </a:lnSpc>
              <a:spcBef>
                <a:spcPts val="0"/>
              </a:spcBef>
              <a:defRPr sz="12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5" name="Rectangle 15"/>
          <p:cNvSpPr/>
          <p:nvPr/>
        </p:nvSpPr>
        <p:spPr>
          <a:xfrm>
            <a:off x="1148708" y="9796611"/>
            <a:ext cx="28187893" cy="854749"/>
          </a:xfrm>
          <a:prstGeom prst="rect">
            <a:avLst/>
          </a:prstGeom>
          <a:ln w="38100">
            <a:solidFill>
              <a:srgbClr val="000000"/>
            </a:solidFill>
            <a:prstDash val="sysDot"/>
            <a:miter lim="400000"/>
          </a:ln>
        </p:spPr>
        <p:txBody>
          <a:bodyPr lIns="202354" tIns="202354" rIns="202354" bIns="202354" anchor="ctr"/>
          <a:lstStyle/>
          <a:p>
            <a:pPr algn="ctr" defTabSz="3288258">
              <a:lnSpc>
                <a:spcPct val="100000"/>
              </a:lnSpc>
              <a:spcBef>
                <a:spcPts val="0"/>
              </a:spcBef>
              <a:defRPr sz="12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6" name="Rectangle 16"/>
          <p:cNvSpPr/>
          <p:nvPr/>
        </p:nvSpPr>
        <p:spPr>
          <a:xfrm>
            <a:off x="1145138" y="10828196"/>
            <a:ext cx="13999584" cy="6978318"/>
          </a:xfrm>
          <a:prstGeom prst="rect">
            <a:avLst/>
          </a:prstGeom>
          <a:ln w="38100">
            <a:solidFill>
              <a:srgbClr val="000000"/>
            </a:solidFill>
            <a:prstDash val="sysDot"/>
            <a:miter lim="400000"/>
          </a:ln>
        </p:spPr>
        <p:txBody>
          <a:bodyPr lIns="202354" tIns="202354" rIns="202354" bIns="202354" anchor="ctr"/>
          <a:lstStyle/>
          <a:p>
            <a:pPr algn="ctr" defTabSz="3288258">
              <a:lnSpc>
                <a:spcPct val="100000"/>
              </a:lnSpc>
              <a:spcBef>
                <a:spcPts val="0"/>
              </a:spcBef>
              <a:defRPr sz="12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7" name="Rectangle 17"/>
          <p:cNvSpPr/>
          <p:nvPr/>
        </p:nvSpPr>
        <p:spPr>
          <a:xfrm>
            <a:off x="15563793" y="10890938"/>
            <a:ext cx="13866859" cy="16307845"/>
          </a:xfrm>
          <a:prstGeom prst="rect">
            <a:avLst/>
          </a:prstGeom>
          <a:ln w="38100">
            <a:solidFill>
              <a:srgbClr val="000000"/>
            </a:solidFill>
            <a:prstDash val="sysDot"/>
            <a:miter lim="400000"/>
          </a:ln>
        </p:spPr>
        <p:txBody>
          <a:bodyPr lIns="202354" tIns="202354" rIns="202354" bIns="202354" anchor="ctr"/>
          <a:lstStyle/>
          <a:p>
            <a:pPr algn="ctr" defTabSz="3288258">
              <a:lnSpc>
                <a:spcPct val="100000"/>
              </a:lnSpc>
              <a:spcBef>
                <a:spcPts val="0"/>
              </a:spcBef>
              <a:defRPr sz="12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8" name="Rectangle 18"/>
          <p:cNvSpPr/>
          <p:nvPr/>
        </p:nvSpPr>
        <p:spPr>
          <a:xfrm>
            <a:off x="1198287" y="18070478"/>
            <a:ext cx="13940114" cy="9128306"/>
          </a:xfrm>
          <a:prstGeom prst="rect">
            <a:avLst/>
          </a:prstGeom>
          <a:ln w="38100">
            <a:solidFill>
              <a:srgbClr val="000000"/>
            </a:solidFill>
            <a:prstDash val="sysDot"/>
            <a:miter lim="400000"/>
          </a:ln>
        </p:spPr>
        <p:txBody>
          <a:bodyPr lIns="202354" tIns="202354" rIns="202354" bIns="202354" anchor="ctr"/>
          <a:lstStyle/>
          <a:p>
            <a:pPr algn="ctr" defTabSz="3288258">
              <a:lnSpc>
                <a:spcPct val="100000"/>
              </a:lnSpc>
              <a:spcBef>
                <a:spcPts val="0"/>
              </a:spcBef>
              <a:defRPr sz="12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9" name="Rectangle 19"/>
          <p:cNvSpPr/>
          <p:nvPr/>
        </p:nvSpPr>
        <p:spPr>
          <a:xfrm>
            <a:off x="1184575" y="27348736"/>
            <a:ext cx="28152026" cy="7823095"/>
          </a:xfrm>
          <a:prstGeom prst="rect">
            <a:avLst/>
          </a:prstGeom>
          <a:ln w="38100">
            <a:solidFill>
              <a:srgbClr val="000000"/>
            </a:solidFill>
            <a:prstDash val="sysDot"/>
            <a:miter lim="400000"/>
          </a:ln>
        </p:spPr>
        <p:txBody>
          <a:bodyPr lIns="202354" tIns="202354" rIns="202354" bIns="202354" anchor="ctr"/>
          <a:lstStyle/>
          <a:p>
            <a:pPr algn="ctr" defTabSz="3288258">
              <a:lnSpc>
                <a:spcPct val="100000"/>
              </a:lnSpc>
              <a:spcBef>
                <a:spcPts val="0"/>
              </a:spcBef>
              <a:defRPr sz="12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0" name="Rectangle 20"/>
          <p:cNvSpPr/>
          <p:nvPr/>
        </p:nvSpPr>
        <p:spPr>
          <a:xfrm>
            <a:off x="1148709" y="35526932"/>
            <a:ext cx="22392454" cy="3069947"/>
          </a:xfrm>
          <a:prstGeom prst="rect">
            <a:avLst/>
          </a:prstGeom>
          <a:ln w="38100">
            <a:solidFill>
              <a:srgbClr val="000000"/>
            </a:solidFill>
            <a:prstDash val="sysDot"/>
            <a:miter lim="400000"/>
          </a:ln>
        </p:spPr>
        <p:txBody>
          <a:bodyPr lIns="202354" tIns="202354" rIns="202354" bIns="202354" anchor="ctr"/>
          <a:lstStyle/>
          <a:p>
            <a:pPr algn="ctr" defTabSz="3288258">
              <a:lnSpc>
                <a:spcPct val="100000"/>
              </a:lnSpc>
              <a:spcBef>
                <a:spcPts val="0"/>
              </a:spcBef>
              <a:defRPr sz="12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1" name="Rectangle 21"/>
          <p:cNvSpPr/>
          <p:nvPr/>
        </p:nvSpPr>
        <p:spPr>
          <a:xfrm>
            <a:off x="23682816" y="35502019"/>
            <a:ext cx="5747836" cy="3069947"/>
          </a:xfrm>
          <a:prstGeom prst="rect">
            <a:avLst/>
          </a:prstGeom>
          <a:ln w="38100">
            <a:solidFill>
              <a:srgbClr val="000000"/>
            </a:solidFill>
            <a:prstDash val="sysDot"/>
            <a:miter lim="400000"/>
          </a:ln>
        </p:spPr>
        <p:txBody>
          <a:bodyPr lIns="202354" tIns="202354" rIns="202354" bIns="202354" anchor="ctr"/>
          <a:lstStyle/>
          <a:p>
            <a:pPr algn="ctr" defTabSz="3288258">
              <a:lnSpc>
                <a:spcPct val="100000"/>
              </a:lnSpc>
              <a:spcBef>
                <a:spcPts val="0"/>
              </a:spcBef>
              <a:defRPr sz="12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82" name="tetiere.ai" descr="tetiere.a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017" y="663829"/>
            <a:ext cx="27652766" cy="21348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pied de page.ai" descr="pied de page.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" y="38951979"/>
            <a:ext cx="30275998" cy="36000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92F160D-2B1C-B368-6081-548218C47398}"/>
              </a:ext>
            </a:extLst>
          </p:cNvPr>
          <p:cNvSpPr txBox="1"/>
          <p:nvPr/>
        </p:nvSpPr>
        <p:spPr>
          <a:xfrm>
            <a:off x="14560062" y="18573711"/>
            <a:ext cx="408725" cy="2664149"/>
          </a:xfrm>
          <a:prstGeom prst="rect">
            <a:avLst/>
          </a:prstGeom>
          <a:noFill/>
          <a:ln w="381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02354" tIns="202354" rIns="202354" bIns="202354" numCol="1" spcCol="38100" rtlCol="0" anchor="ctr">
            <a:spAutoFit/>
          </a:bodyPr>
          <a:lstStyle/>
          <a:p>
            <a:pPr marL="0" marR="0" indent="0" algn="l" defTabSz="4652412" rtl="0" fontAlgn="auto" latinLnBrk="0" hangingPunct="0">
              <a:lnSpc>
                <a:spcPct val="90000"/>
              </a:lnSpc>
              <a:spcBef>
                <a:spcPts val="83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8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8F7CFF5-1498-4014-AB05-DDE6E1F549AF}"/>
              </a:ext>
            </a:extLst>
          </p:cNvPr>
          <p:cNvSpPr txBox="1"/>
          <p:nvPr/>
        </p:nvSpPr>
        <p:spPr>
          <a:xfrm>
            <a:off x="9847385" y="18573711"/>
            <a:ext cx="408725" cy="2664149"/>
          </a:xfrm>
          <a:prstGeom prst="rect">
            <a:avLst/>
          </a:prstGeom>
          <a:noFill/>
          <a:ln w="381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02354" tIns="202354" rIns="202354" bIns="202354" numCol="1" spcCol="38100" rtlCol="0" anchor="ctr">
            <a:spAutoFit/>
          </a:bodyPr>
          <a:lstStyle/>
          <a:p>
            <a:pPr marL="0" marR="0" indent="0" algn="l" defTabSz="4652412" rtl="0" fontAlgn="auto" latinLnBrk="0" hangingPunct="0">
              <a:lnSpc>
                <a:spcPct val="90000"/>
              </a:lnSpc>
              <a:spcBef>
                <a:spcPts val="83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8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889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202354" tIns="202354" rIns="202354" bIns="202354" numCol="1" spcCol="38100" rtlCol="0" anchor="ctr">
        <a:spAutoFit/>
      </a:bodyPr>
      <a:lstStyle>
        <a:defPPr marL="0" marR="0" indent="0" algn="l" defTabSz="4652412" rtl="0" fontAlgn="auto" latinLnBrk="0" hangingPunct="0">
          <a:lnSpc>
            <a:spcPct val="90000"/>
          </a:lnSpc>
          <a:spcBef>
            <a:spcPts val="8300"/>
          </a:spcBef>
          <a:spcAft>
            <a:spcPts val="0"/>
          </a:spcAft>
          <a:buClrTx/>
          <a:buSzTx/>
          <a:buFontTx/>
          <a:buNone/>
          <a:tabLst/>
          <a:defRPr kumimoji="0" sz="8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889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8100" cap="flat">
          <a:noFill/>
          <a:miter lim="400000"/>
        </a:ln>
        <a:effectLst/>
        <a:sp3d/>
      </a:spPr>
      <a:bodyPr rot="0" spcFirstLastPara="1" vertOverflow="overflow" horzOverflow="overflow" vert="horz" wrap="square" lIns="202354" tIns="202354" rIns="202354" bIns="202354" numCol="1" spcCol="38100" rtlCol="0" anchor="ctr">
        <a:spAutoFit/>
      </a:bodyPr>
      <a:lstStyle>
        <a:defPPr marL="0" marR="0" indent="0" algn="l" defTabSz="4652412" rtl="0" fontAlgn="auto" latinLnBrk="0" hangingPunct="0">
          <a:lnSpc>
            <a:spcPct val="90000"/>
          </a:lnSpc>
          <a:spcBef>
            <a:spcPts val="8300"/>
          </a:spcBef>
          <a:spcAft>
            <a:spcPts val="0"/>
          </a:spcAft>
          <a:buClrTx/>
          <a:buSzTx/>
          <a:buFontTx/>
          <a:buNone/>
          <a:tabLst/>
          <a:defRPr kumimoji="0" sz="8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889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202354" tIns="202354" rIns="202354" bIns="202354" numCol="1" spcCol="38100" rtlCol="0" anchor="ctr">
        <a:spAutoFit/>
      </a:bodyPr>
      <a:lstStyle>
        <a:defPPr marL="0" marR="0" indent="0" algn="l" defTabSz="4652412" rtl="0" fontAlgn="auto" latinLnBrk="0" hangingPunct="0">
          <a:lnSpc>
            <a:spcPct val="90000"/>
          </a:lnSpc>
          <a:spcBef>
            <a:spcPts val="8300"/>
          </a:spcBef>
          <a:spcAft>
            <a:spcPts val="0"/>
          </a:spcAft>
          <a:buClrTx/>
          <a:buSzTx/>
          <a:buFontTx/>
          <a:buNone/>
          <a:tabLst/>
          <a:defRPr kumimoji="0" sz="8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889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8100" cap="flat">
          <a:noFill/>
          <a:miter lim="400000"/>
        </a:ln>
        <a:effectLst/>
        <a:sp3d/>
      </a:spPr>
      <a:bodyPr rot="0" spcFirstLastPara="1" vertOverflow="overflow" horzOverflow="overflow" vert="horz" wrap="square" lIns="202354" tIns="202354" rIns="202354" bIns="202354" numCol="1" spcCol="38100" rtlCol="0" anchor="ctr">
        <a:spAutoFit/>
      </a:bodyPr>
      <a:lstStyle>
        <a:defPPr marL="0" marR="0" indent="0" algn="l" defTabSz="4652412" rtl="0" fontAlgn="auto" latinLnBrk="0" hangingPunct="0">
          <a:lnSpc>
            <a:spcPct val="90000"/>
          </a:lnSpc>
          <a:spcBef>
            <a:spcPts val="8300"/>
          </a:spcBef>
          <a:spcAft>
            <a:spcPts val="0"/>
          </a:spcAft>
          <a:buClrTx/>
          <a:buSzTx/>
          <a:buFontTx/>
          <a:buNone/>
          <a:tabLst/>
          <a:defRPr kumimoji="0" sz="8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0C31909CF0E843996ECF6A0D4DD01B" ma:contentTypeVersion="18" ma:contentTypeDescription="Crée un document." ma:contentTypeScope="" ma:versionID="39dff0e64efb8f6df573d9ea50a779cf">
  <xsd:schema xmlns:xsd="http://www.w3.org/2001/XMLSchema" xmlns:xs="http://www.w3.org/2001/XMLSchema" xmlns:p="http://schemas.microsoft.com/office/2006/metadata/properties" xmlns:ns2="bc2e13d1-6b21-4793-ba57-d3265695bcec" xmlns:ns3="e6d1e8dc-ae48-44c6-ba60-2b1f44f429ff" targetNamespace="http://schemas.microsoft.com/office/2006/metadata/properties" ma:root="true" ma:fieldsID="b14ef5e3714178e32e7daa53e2ea1ecb" ns2:_="" ns3:_="">
    <xsd:import namespace="bc2e13d1-6b21-4793-ba57-d3265695bcec"/>
    <xsd:import namespace="e6d1e8dc-ae48-44c6-ba60-2b1f44f429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OCR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Taillefichi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2e13d1-6b21-4793-ba57-d3265695bc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Balises d’images" ma:readOnly="false" ma:fieldId="{5cf76f15-5ced-4ddc-b409-7134ff3c332f}" ma:taxonomyMulti="true" ma:sspId="e67580e7-f881-43d4-98ba-b949f93934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Taillefichier" ma:index="25" nillable="true" ma:displayName="Taille fichier" ma:decimals="2" ma:format="Dropdown" ma:internalName="Taillefichier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1e8dc-ae48-44c6-ba60-2b1f44f429ff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dd086933-4f35-4e47-86cf-f84122ab38c7}" ma:internalName="TaxCatchAll" ma:showField="CatchAllData" ma:web="e6d1e8dc-ae48-44c6-ba60-2b1f44f429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6d1e8dc-ae48-44c6-ba60-2b1f44f429ff" xsi:nil="true"/>
    <lcf76f155ced4ddcb4097134ff3c332f xmlns="bc2e13d1-6b21-4793-ba57-d3265695bcec">
      <Terms xmlns="http://schemas.microsoft.com/office/infopath/2007/PartnerControls"/>
    </lcf76f155ced4ddcb4097134ff3c332f>
    <Taillefichier xmlns="bc2e13d1-6b21-4793-ba57-d3265695bcec" xsi:nil="true"/>
  </documentManagement>
</p:properties>
</file>

<file path=customXml/itemProps1.xml><?xml version="1.0" encoding="utf-8"?>
<ds:datastoreItem xmlns:ds="http://schemas.openxmlformats.org/officeDocument/2006/customXml" ds:itemID="{8F085F49-B3FF-4F57-AEF0-E3C4506A5DC9}"/>
</file>

<file path=customXml/itemProps2.xml><?xml version="1.0" encoding="utf-8"?>
<ds:datastoreItem xmlns:ds="http://schemas.openxmlformats.org/officeDocument/2006/customXml" ds:itemID="{A0C13F70-6F42-43B5-94B9-2211B5468C69}"/>
</file>

<file path=customXml/itemProps3.xml><?xml version="1.0" encoding="utf-8"?>
<ds:datastoreItem xmlns:ds="http://schemas.openxmlformats.org/officeDocument/2006/customXml" ds:itemID="{4F67C791-0D68-4216-BB66-F70B724E856C}"/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87</Words>
  <Application>Microsoft Macintosh PowerPoint</Application>
  <PresentationFormat>Personnalisé</PresentationFormat>
  <Paragraphs>19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5" baseType="lpstr">
      <vt:lpstr>Helvetica Neue</vt:lpstr>
      <vt:lpstr>Helvetica Neue Medium</vt:lpstr>
      <vt:lpstr>21_BasicWhite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Christine HESSLER</cp:lastModifiedBy>
  <cp:revision>2</cp:revision>
  <dcterms:modified xsi:type="dcterms:W3CDTF">2025-03-27T14:26:58Z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0x010100340C31909CF0E843996ECF6A0D4DD01B</vt:lpwstr>
  </property>
</Properties>
</file>