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2_0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7559675" cy="10691813"/>
  <p:notesSz cx="6858000" cy="9144000"/>
  <p:defaultTextStyle>
    <a:defPPr marL="0" marR="0" indent="0" algn="l" defTabSz="437998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862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218999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437998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656996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875995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1094994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1313993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1532992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1751990" algn="l" defTabSz="1167964" rtl="0" fontAlgn="auto" latinLnBrk="0" hangingPunct="0">
      <a:lnSpc>
        <a:spcPct val="90000"/>
      </a:lnSpc>
      <a:spcBef>
        <a:spcPts val="2156"/>
      </a:spcBef>
      <a:spcAft>
        <a:spcPts val="0"/>
      </a:spcAft>
      <a:buClrTx/>
      <a:buSzTx/>
      <a:buFontTx/>
      <a:buNone/>
      <a:tabLst/>
      <a:defRPr kumimoji="0" sz="2299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40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77FD33-D41C-B281-DCF1-AF83F77A2954}" name="THOMAS Corrana" initials="CT" userId="S::corrana.thomas@loreal.com::dc60479d-a5c5-45b1-b07d-004a7908e29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700D69-284A-4A7D-A050-2BC172647C5C}" v="33" dt="2025-01-22T15:42:41.961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90" autoAdjust="0"/>
  </p:normalViewPr>
  <p:slideViewPr>
    <p:cSldViewPr snapToGrid="0" showGuides="1">
      <p:cViewPr>
        <p:scale>
          <a:sx n="75" d="100"/>
          <a:sy n="75" d="100"/>
        </p:scale>
        <p:origin x="512" y="-508"/>
      </p:cViewPr>
      <p:guideLst>
        <p:guide orient="horz" pos="3368"/>
        <p:guide pos="24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Corrana" userId="dc60479d-a5c5-45b1-b07d-004a7908e29c" providerId="ADAL" clId="{A8700D69-284A-4A7D-A050-2BC172647C5C}"/>
    <pc:docChg chg="undo custSel addSld delSld modSld sldOrd">
      <pc:chgData name="THOMAS Corrana" userId="dc60479d-a5c5-45b1-b07d-004a7908e29c" providerId="ADAL" clId="{A8700D69-284A-4A7D-A050-2BC172647C5C}" dt="2025-02-12T07:45:48.103" v="1094" actId="20577"/>
      <pc:docMkLst>
        <pc:docMk/>
      </pc:docMkLst>
      <pc:sldChg chg="addSp delSp modSp mod">
        <pc:chgData name="THOMAS Corrana" userId="dc60479d-a5c5-45b1-b07d-004a7908e29c" providerId="ADAL" clId="{A8700D69-284A-4A7D-A050-2BC172647C5C}" dt="2025-01-15T10:20:49.030" v="362" actId="1076"/>
        <pc:sldMkLst>
          <pc:docMk/>
          <pc:sldMk cId="0" sldId="256"/>
        </pc:sldMkLst>
        <pc:spChg chg="add mod">
          <ac:chgData name="THOMAS Corrana" userId="dc60479d-a5c5-45b1-b07d-004a7908e29c" providerId="ADAL" clId="{A8700D69-284A-4A7D-A050-2BC172647C5C}" dt="2025-01-15T10:20:49.030" v="362" actId="1076"/>
          <ac:spMkLst>
            <pc:docMk/>
            <pc:sldMk cId="0" sldId="256"/>
            <ac:spMk id="2" creationId="{F6F1DACE-7DD9-044D-C83D-07260F9584CC}"/>
          </ac:spMkLst>
        </pc:spChg>
        <pc:picChg chg="del">
          <ac:chgData name="THOMAS Corrana" userId="dc60479d-a5c5-45b1-b07d-004a7908e29c" providerId="ADAL" clId="{A8700D69-284A-4A7D-A050-2BC172647C5C}" dt="2025-01-15T10:16:55.397" v="286" actId="478"/>
          <ac:picMkLst>
            <pc:docMk/>
            <pc:sldMk cId="0" sldId="256"/>
            <ac:picMk id="171" creationId="{00000000-0000-0000-0000-000000000000}"/>
          </ac:picMkLst>
        </pc:picChg>
      </pc:sldChg>
      <pc:sldChg chg="addSp modSp del mod">
        <pc:chgData name="THOMAS Corrana" userId="dc60479d-a5c5-45b1-b07d-004a7908e29c" providerId="ADAL" clId="{A8700D69-284A-4A7D-A050-2BC172647C5C}" dt="2025-01-15T10:20:58.618" v="364" actId="47"/>
        <pc:sldMkLst>
          <pc:docMk/>
          <pc:sldMk cId="0" sldId="257"/>
        </pc:sldMkLst>
        <pc:spChg chg="add mod">
          <ac:chgData name="THOMAS Corrana" userId="dc60479d-a5c5-45b1-b07d-004a7908e29c" providerId="ADAL" clId="{A8700D69-284A-4A7D-A050-2BC172647C5C}" dt="2025-01-15T10:10:37.384" v="203" actId="1076"/>
          <ac:spMkLst>
            <pc:docMk/>
            <pc:sldMk cId="0" sldId="257"/>
            <ac:spMk id="2" creationId="{DC393BEF-A209-0EE5-F933-E4A156A310ED}"/>
          </ac:spMkLst>
        </pc:spChg>
        <pc:spChg chg="add mod">
          <ac:chgData name="THOMAS Corrana" userId="dc60479d-a5c5-45b1-b07d-004a7908e29c" providerId="ADAL" clId="{A8700D69-284A-4A7D-A050-2BC172647C5C}" dt="2025-01-15T10:09:14.069" v="187" actId="693"/>
          <ac:spMkLst>
            <pc:docMk/>
            <pc:sldMk cId="0" sldId="257"/>
            <ac:spMk id="3" creationId="{1443DAAA-C425-0DA6-CF86-8C78202A9EC5}"/>
          </ac:spMkLst>
        </pc:spChg>
        <pc:spChg chg="add mod">
          <ac:chgData name="THOMAS Corrana" userId="dc60479d-a5c5-45b1-b07d-004a7908e29c" providerId="ADAL" clId="{A8700D69-284A-4A7D-A050-2BC172647C5C}" dt="2025-01-15T10:10:30.561" v="202" actId="1076"/>
          <ac:spMkLst>
            <pc:docMk/>
            <pc:sldMk cId="0" sldId="257"/>
            <ac:spMk id="4" creationId="{8ABD8DED-FE9C-CE3F-145E-250AFFA5D1BE}"/>
          </ac:spMkLst>
        </pc:spChg>
        <pc:spChg chg="add mod">
          <ac:chgData name="THOMAS Corrana" userId="dc60479d-a5c5-45b1-b07d-004a7908e29c" providerId="ADAL" clId="{A8700D69-284A-4A7D-A050-2BC172647C5C}" dt="2025-01-15T10:11:57.338" v="224" actId="1035"/>
          <ac:spMkLst>
            <pc:docMk/>
            <pc:sldMk cId="0" sldId="257"/>
            <ac:spMk id="5" creationId="{E9F83B36-34B0-56C9-7B94-FCABAB4C15BD}"/>
          </ac:spMkLst>
        </pc:spChg>
        <pc:spChg chg="add mod">
          <ac:chgData name="THOMAS Corrana" userId="dc60479d-a5c5-45b1-b07d-004a7908e29c" providerId="ADAL" clId="{A8700D69-284A-4A7D-A050-2BC172647C5C}" dt="2025-01-15T10:11:50.678" v="222" actId="1036"/>
          <ac:spMkLst>
            <pc:docMk/>
            <pc:sldMk cId="0" sldId="257"/>
            <ac:spMk id="6" creationId="{51936E94-25B1-636B-4EC6-92729FCCD036}"/>
          </ac:spMkLst>
        </pc:spChg>
        <pc:spChg chg="add mod">
          <ac:chgData name="THOMAS Corrana" userId="dc60479d-a5c5-45b1-b07d-004a7908e29c" providerId="ADAL" clId="{A8700D69-284A-4A7D-A050-2BC172647C5C}" dt="2025-01-15T10:13:05.900" v="230" actId="1076"/>
          <ac:spMkLst>
            <pc:docMk/>
            <pc:sldMk cId="0" sldId="257"/>
            <ac:spMk id="8" creationId="{1173B35F-D7B5-3EF3-52B7-D83543018BAD}"/>
          </ac:spMkLst>
        </pc:spChg>
        <pc:spChg chg="add mod">
          <ac:chgData name="THOMAS Corrana" userId="dc60479d-a5c5-45b1-b07d-004a7908e29c" providerId="ADAL" clId="{A8700D69-284A-4A7D-A050-2BC172647C5C}" dt="2025-01-15T10:10:20.972" v="201" actId="693"/>
          <ac:spMkLst>
            <pc:docMk/>
            <pc:sldMk cId="0" sldId="257"/>
            <ac:spMk id="9" creationId="{77757DBB-3DF4-CC38-C8DE-A261A7EE7C77}"/>
          </ac:spMkLst>
        </pc:spChg>
        <pc:spChg chg="add mod">
          <ac:chgData name="THOMAS Corrana" userId="dc60479d-a5c5-45b1-b07d-004a7908e29c" providerId="ADAL" clId="{A8700D69-284A-4A7D-A050-2BC172647C5C}" dt="2025-01-15T10:11:11.699" v="208" actId="14100"/>
          <ac:spMkLst>
            <pc:docMk/>
            <pc:sldMk cId="0" sldId="257"/>
            <ac:spMk id="10" creationId="{2C55EB31-7920-2130-CDC0-FD143EC4C952}"/>
          </ac:spMkLst>
        </pc:spChg>
        <pc:spChg chg="add mod">
          <ac:chgData name="THOMAS Corrana" userId="dc60479d-a5c5-45b1-b07d-004a7908e29c" providerId="ADAL" clId="{A8700D69-284A-4A7D-A050-2BC172647C5C}" dt="2025-01-15T10:11:33.016" v="217" actId="1035"/>
          <ac:spMkLst>
            <pc:docMk/>
            <pc:sldMk cId="0" sldId="257"/>
            <ac:spMk id="11" creationId="{4A853021-E113-71A4-4FD0-E461A0AABDDF}"/>
          </ac:spMkLst>
        </pc:spChg>
        <pc:spChg chg="add mod">
          <ac:chgData name="THOMAS Corrana" userId="dc60479d-a5c5-45b1-b07d-004a7908e29c" providerId="ADAL" clId="{A8700D69-284A-4A7D-A050-2BC172647C5C}" dt="2025-01-15T10:13:16.516" v="232" actId="14100"/>
          <ac:spMkLst>
            <pc:docMk/>
            <pc:sldMk cId="0" sldId="257"/>
            <ac:spMk id="12" creationId="{44FD8241-0DFB-9CA6-5CCE-326F52BBC20F}"/>
          </ac:spMkLst>
        </pc:spChg>
        <pc:spChg chg="add mod">
          <ac:chgData name="THOMAS Corrana" userId="dc60479d-a5c5-45b1-b07d-004a7908e29c" providerId="ADAL" clId="{A8700D69-284A-4A7D-A050-2BC172647C5C}" dt="2025-01-15T10:13:11.428" v="231" actId="1076"/>
          <ac:spMkLst>
            <pc:docMk/>
            <pc:sldMk cId="0" sldId="257"/>
            <ac:spMk id="13" creationId="{E2F4C188-C458-9612-ADA7-2BD9F9C9D468}"/>
          </ac:spMkLst>
        </pc:spChg>
        <pc:picChg chg="mod">
          <ac:chgData name="THOMAS Corrana" userId="dc60479d-a5c5-45b1-b07d-004a7908e29c" providerId="ADAL" clId="{A8700D69-284A-4A7D-A050-2BC172647C5C}" dt="2025-01-15T09:59:53.114" v="42" actId="34135"/>
          <ac:picMkLst>
            <pc:docMk/>
            <pc:sldMk cId="0" sldId="257"/>
            <ac:picMk id="173" creationId="{00000000-0000-0000-0000-000000000000}"/>
          </ac:picMkLst>
        </pc:picChg>
      </pc:sldChg>
      <pc:sldChg chg="addSp delSp modSp mod addCm delCm modCm modNotesTx">
        <pc:chgData name="THOMAS Corrana" userId="dc60479d-a5c5-45b1-b07d-004a7908e29c" providerId="ADAL" clId="{A8700D69-284A-4A7D-A050-2BC172647C5C}" dt="2025-02-12T07:45:48.103" v="1094" actId="20577"/>
        <pc:sldMkLst>
          <pc:docMk/>
          <pc:sldMk cId="0" sldId="258"/>
        </pc:sldMkLst>
        <pc:spChg chg="add mod">
          <ac:chgData name="THOMAS Corrana" userId="dc60479d-a5c5-45b1-b07d-004a7908e29c" providerId="ADAL" clId="{A8700D69-284A-4A7D-A050-2BC172647C5C}" dt="2025-01-15T10:41:18.585" v="742" actId="1035"/>
          <ac:spMkLst>
            <pc:docMk/>
            <pc:sldMk cId="0" sldId="258"/>
            <ac:spMk id="3" creationId="{D37F1286-472A-8931-D3FD-C14F5352385A}"/>
          </ac:spMkLst>
        </pc:spChg>
        <pc:spChg chg="add mod">
          <ac:chgData name="THOMAS Corrana" userId="dc60479d-a5c5-45b1-b07d-004a7908e29c" providerId="ADAL" clId="{A8700D69-284A-4A7D-A050-2BC172647C5C}" dt="2025-01-22T09:35:46.861" v="976" actId="6549"/>
          <ac:spMkLst>
            <pc:docMk/>
            <pc:sldMk cId="0" sldId="258"/>
            <ac:spMk id="4" creationId="{5DE1F836-6EEB-05CC-99AF-48C6D1D40E1E}"/>
          </ac:spMkLst>
        </pc:spChg>
        <pc:spChg chg="add mod">
          <ac:chgData name="THOMAS Corrana" userId="dc60479d-a5c5-45b1-b07d-004a7908e29c" providerId="ADAL" clId="{A8700D69-284A-4A7D-A050-2BC172647C5C}" dt="2025-01-15T10:42:30.553" v="793" actId="1076"/>
          <ac:spMkLst>
            <pc:docMk/>
            <pc:sldMk cId="0" sldId="258"/>
            <ac:spMk id="5" creationId="{A951E5DA-7554-EE4C-44E0-B7E9EFD0AC4E}"/>
          </ac:spMkLst>
        </pc:spChg>
        <pc:spChg chg="add mod">
          <ac:chgData name="THOMAS Corrana" userId="dc60479d-a5c5-45b1-b07d-004a7908e29c" providerId="ADAL" clId="{A8700D69-284A-4A7D-A050-2BC172647C5C}" dt="2025-02-12T07:45:20.931" v="1049" actId="20577"/>
          <ac:spMkLst>
            <pc:docMk/>
            <pc:sldMk cId="0" sldId="258"/>
            <ac:spMk id="6" creationId="{6CBCD539-D3D4-47AE-0427-28F54601BEF9}"/>
          </ac:spMkLst>
        </pc:spChg>
        <pc:spChg chg="add mod">
          <ac:chgData name="THOMAS Corrana" userId="dc60479d-a5c5-45b1-b07d-004a7908e29c" providerId="ADAL" clId="{A8700D69-284A-4A7D-A050-2BC172647C5C}" dt="2025-01-15T10:41:32.379" v="769" actId="1036"/>
          <ac:spMkLst>
            <pc:docMk/>
            <pc:sldMk cId="0" sldId="258"/>
            <ac:spMk id="7" creationId="{62A62825-4859-2781-E6EA-EDF780EA592B}"/>
          </ac:spMkLst>
        </pc:spChg>
        <pc:spChg chg="add mod">
          <ac:chgData name="THOMAS Corrana" userId="dc60479d-a5c5-45b1-b07d-004a7908e29c" providerId="ADAL" clId="{A8700D69-284A-4A7D-A050-2BC172647C5C}" dt="2025-02-12T07:45:48.103" v="1094" actId="20577"/>
          <ac:spMkLst>
            <pc:docMk/>
            <pc:sldMk cId="0" sldId="258"/>
            <ac:spMk id="8" creationId="{84217850-EC10-4E16-EE57-CFA0D578B768}"/>
          </ac:spMkLst>
        </pc:spChg>
        <pc:spChg chg="add mod">
          <ac:chgData name="THOMAS Corrana" userId="dc60479d-a5c5-45b1-b07d-004a7908e29c" providerId="ADAL" clId="{A8700D69-284A-4A7D-A050-2BC172647C5C}" dt="2025-01-15T10:41:59.438" v="788" actId="1036"/>
          <ac:spMkLst>
            <pc:docMk/>
            <pc:sldMk cId="0" sldId="258"/>
            <ac:spMk id="9" creationId="{82EDA88B-364D-7EF9-68E1-B1CB4FEB91B4}"/>
          </ac:spMkLst>
        </pc:spChg>
        <pc:spChg chg="add mod">
          <ac:chgData name="THOMAS Corrana" userId="dc60479d-a5c5-45b1-b07d-004a7908e29c" providerId="ADAL" clId="{A8700D69-284A-4A7D-A050-2BC172647C5C}" dt="2025-01-15T10:41:59.438" v="788" actId="1036"/>
          <ac:spMkLst>
            <pc:docMk/>
            <pc:sldMk cId="0" sldId="258"/>
            <ac:spMk id="10" creationId="{6ECD067F-9203-43D0-4F3E-03FE4FB2C38E}"/>
          </ac:spMkLst>
        </pc:spChg>
        <pc:spChg chg="add mod">
          <ac:chgData name="THOMAS Corrana" userId="dc60479d-a5c5-45b1-b07d-004a7908e29c" providerId="ADAL" clId="{A8700D69-284A-4A7D-A050-2BC172647C5C}" dt="2025-01-15T10:41:59.438" v="788" actId="1036"/>
          <ac:spMkLst>
            <pc:docMk/>
            <pc:sldMk cId="0" sldId="258"/>
            <ac:spMk id="11" creationId="{22390942-95E9-854B-C93A-2C69FC6561B8}"/>
          </ac:spMkLst>
        </pc:spChg>
        <pc:spChg chg="add mod">
          <ac:chgData name="THOMAS Corrana" userId="dc60479d-a5c5-45b1-b07d-004a7908e29c" providerId="ADAL" clId="{A8700D69-284A-4A7D-A050-2BC172647C5C}" dt="2025-01-15T10:41:59.438" v="788" actId="1036"/>
          <ac:spMkLst>
            <pc:docMk/>
            <pc:sldMk cId="0" sldId="258"/>
            <ac:spMk id="12" creationId="{5EB6B484-3487-4E9E-6D28-1EB9ED066E56}"/>
          </ac:spMkLst>
        </pc:spChg>
        <pc:spChg chg="add mod">
          <ac:chgData name="THOMAS Corrana" userId="dc60479d-a5c5-45b1-b07d-004a7908e29c" providerId="ADAL" clId="{A8700D69-284A-4A7D-A050-2BC172647C5C}" dt="2025-01-15T10:41:18.585" v="742" actId="1035"/>
          <ac:spMkLst>
            <pc:docMk/>
            <pc:sldMk cId="0" sldId="258"/>
            <ac:spMk id="13" creationId="{C7072297-AF7C-5D5C-A239-C3A1E223D31E}"/>
          </ac:spMkLst>
        </pc:spChg>
        <pc:spChg chg="add mod">
          <ac:chgData name="THOMAS Corrana" userId="dc60479d-a5c5-45b1-b07d-004a7908e29c" providerId="ADAL" clId="{A8700D69-284A-4A7D-A050-2BC172647C5C}" dt="2025-01-15T10:41:18.585" v="742" actId="1035"/>
          <ac:spMkLst>
            <pc:docMk/>
            <pc:sldMk cId="0" sldId="258"/>
            <ac:spMk id="14" creationId="{80F308B5-1756-9DFB-6360-CFBB58441940}"/>
          </ac:spMkLst>
        </pc:spChg>
        <pc:spChg chg="add mod">
          <ac:chgData name="THOMAS Corrana" userId="dc60479d-a5c5-45b1-b07d-004a7908e29c" providerId="ADAL" clId="{A8700D69-284A-4A7D-A050-2BC172647C5C}" dt="2025-01-15T10:41:32.379" v="769" actId="1036"/>
          <ac:spMkLst>
            <pc:docMk/>
            <pc:sldMk cId="0" sldId="258"/>
            <ac:spMk id="15" creationId="{AB5E310F-6521-7B80-F38A-14730A0FDB11}"/>
          </ac:spMkLst>
        </pc:spChg>
        <pc:spChg chg="add mod">
          <ac:chgData name="THOMAS Corrana" userId="dc60479d-a5c5-45b1-b07d-004a7908e29c" providerId="ADAL" clId="{A8700D69-284A-4A7D-A050-2BC172647C5C}" dt="2025-01-15T10:41:39.686" v="772" actId="1035"/>
          <ac:spMkLst>
            <pc:docMk/>
            <pc:sldMk cId="0" sldId="258"/>
            <ac:spMk id="16" creationId="{272BF3DB-FE1D-D257-3481-820353234B46}"/>
          </ac:spMkLst>
        </pc:spChg>
        <pc:spChg chg="add mod">
          <ac:chgData name="THOMAS Corrana" userId="dc60479d-a5c5-45b1-b07d-004a7908e29c" providerId="ADAL" clId="{A8700D69-284A-4A7D-A050-2BC172647C5C}" dt="2025-01-15T10:41:59.438" v="788" actId="1036"/>
          <ac:spMkLst>
            <pc:docMk/>
            <pc:sldMk cId="0" sldId="258"/>
            <ac:spMk id="17" creationId="{6CFBDD16-F9E3-A9F1-045B-7AD94ECF0529}"/>
          </ac:spMkLst>
        </pc:spChg>
        <pc:spChg chg="add mod">
          <ac:chgData name="THOMAS Corrana" userId="dc60479d-a5c5-45b1-b07d-004a7908e29c" providerId="ADAL" clId="{A8700D69-284A-4A7D-A050-2BC172647C5C}" dt="2025-01-15T10:41:59.438" v="788" actId="1036"/>
          <ac:spMkLst>
            <pc:docMk/>
            <pc:sldMk cId="0" sldId="258"/>
            <ac:spMk id="18" creationId="{7E3FF9C6-ED09-3D50-5116-BEFC5EA6DB88}"/>
          </ac:spMkLst>
        </pc:spChg>
        <pc:spChg chg="add mod">
          <ac:chgData name="THOMAS Corrana" userId="dc60479d-a5c5-45b1-b07d-004a7908e29c" providerId="ADAL" clId="{A8700D69-284A-4A7D-A050-2BC172647C5C}" dt="2025-01-15T10:41:59.438" v="788" actId="1036"/>
          <ac:spMkLst>
            <pc:docMk/>
            <pc:sldMk cId="0" sldId="258"/>
            <ac:spMk id="19" creationId="{B2B7DF4F-00A0-F5D8-6E13-175A0773D2A5}"/>
          </ac:spMkLst>
        </pc:spChg>
        <pc:spChg chg="add mod">
          <ac:chgData name="THOMAS Corrana" userId="dc60479d-a5c5-45b1-b07d-004a7908e29c" providerId="ADAL" clId="{A8700D69-284A-4A7D-A050-2BC172647C5C}" dt="2025-01-15T10:41:59.438" v="788" actId="1036"/>
          <ac:spMkLst>
            <pc:docMk/>
            <pc:sldMk cId="0" sldId="258"/>
            <ac:spMk id="20" creationId="{1BF2971D-E777-B5A2-2103-F38CB509A598}"/>
          </ac:spMkLst>
        </pc:spChg>
        <pc:spChg chg="add mod">
          <ac:chgData name="THOMAS Corrana" userId="dc60479d-a5c5-45b1-b07d-004a7908e29c" providerId="ADAL" clId="{A8700D69-284A-4A7D-A050-2BC172647C5C}" dt="2025-01-15T10:42:15.471" v="790" actId="14100"/>
          <ac:spMkLst>
            <pc:docMk/>
            <pc:sldMk cId="0" sldId="258"/>
            <ac:spMk id="21" creationId="{06EDA9E4-B0D2-E0ED-5BC8-8F1B1027C1DE}"/>
          </ac:spMkLst>
        </pc:spChg>
        <pc:spChg chg="add mod">
          <ac:chgData name="THOMAS Corrana" userId="dc60479d-a5c5-45b1-b07d-004a7908e29c" providerId="ADAL" clId="{A8700D69-284A-4A7D-A050-2BC172647C5C}" dt="2025-01-15T10:42:26.694" v="792" actId="14100"/>
          <ac:spMkLst>
            <pc:docMk/>
            <pc:sldMk cId="0" sldId="258"/>
            <ac:spMk id="22" creationId="{06D84CB7-79DF-34B2-D479-EBAA4653A957}"/>
          </ac:spMkLst>
        </pc:spChg>
        <pc:spChg chg="add del mod">
          <ac:chgData name="THOMAS Corrana" userId="dc60479d-a5c5-45b1-b07d-004a7908e29c" providerId="ADAL" clId="{A8700D69-284A-4A7D-A050-2BC172647C5C}" dt="2025-01-22T15:43:03.356" v="1046" actId="478"/>
          <ac:spMkLst>
            <pc:docMk/>
            <pc:sldMk cId="0" sldId="258"/>
            <ac:spMk id="23" creationId="{9FB69033-44F4-F8DE-052A-32A641A081DD}"/>
          </ac:spMkLst>
        </pc:spChg>
        <pc:picChg chg="add mod">
          <ac:chgData name="THOMAS Corrana" userId="dc60479d-a5c5-45b1-b07d-004a7908e29c" providerId="ADAL" clId="{A8700D69-284A-4A7D-A050-2BC172647C5C}" dt="2025-01-15T10:35:51.193" v="671" actId="34135"/>
          <ac:picMkLst>
            <pc:docMk/>
            <pc:sldMk cId="0" sldId="258"/>
            <ac:picMk id="2" creationId="{B83C6208-78A1-C6C4-09E6-8C28DFE6840F}"/>
          </ac:picMkLst>
        </pc:picChg>
        <pc:picChg chg="mod modCrop">
          <ac:chgData name="THOMAS Corrana" userId="dc60479d-a5c5-45b1-b07d-004a7908e29c" providerId="ADAL" clId="{A8700D69-284A-4A7D-A050-2BC172647C5C}" dt="2025-01-15T10:28:05.334" v="420" actId="34135"/>
          <ac:picMkLst>
            <pc:docMk/>
            <pc:sldMk cId="0" sldId="258"/>
            <ac:picMk id="175" creationId="{00000000-0000-0000-0000-00000000000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THOMAS Corrana" userId="dc60479d-a5c5-45b1-b07d-004a7908e29c" providerId="ADAL" clId="{A8700D69-284A-4A7D-A050-2BC172647C5C}" dt="2025-01-15T10:44:21.845" v="795"/>
              <pc2:cmMkLst xmlns:pc2="http://schemas.microsoft.com/office/powerpoint/2019/9/main/command">
                <pc:docMk/>
                <pc:sldMk cId="0" sldId="258"/>
                <pc2:cmMk id="{A85F4654-9C7F-4133-A84E-16F146F0B03B}"/>
              </pc2:cmMkLst>
            </pc226:cmChg>
            <pc226:cmChg xmlns:pc226="http://schemas.microsoft.com/office/powerpoint/2022/06/main/command" chg="add">
              <pc226:chgData name="THOMAS Corrana" userId="dc60479d-a5c5-45b1-b07d-004a7908e29c" providerId="ADAL" clId="{A8700D69-284A-4A7D-A050-2BC172647C5C}" dt="2025-01-15T10:45:35.974" v="797"/>
              <pc2:cmMkLst xmlns:pc2="http://schemas.microsoft.com/office/powerpoint/2019/9/main/command">
                <pc:docMk/>
                <pc:sldMk cId="0" sldId="258"/>
                <pc2:cmMk id="{F5B8B8DB-5944-426C-9CEA-9930696DF74B}"/>
              </pc2:cmMkLst>
            </pc226:cmChg>
            <pc226:cmChg xmlns:pc226="http://schemas.microsoft.com/office/powerpoint/2022/06/main/command" chg="add mod">
              <pc226:chgData name="THOMAS Corrana" userId="dc60479d-a5c5-45b1-b07d-004a7908e29c" providerId="ADAL" clId="{A8700D69-284A-4A7D-A050-2BC172647C5C}" dt="2025-01-22T15:44:46.241" v="1048"/>
              <pc2:cmMkLst xmlns:pc2="http://schemas.microsoft.com/office/powerpoint/2019/9/main/command">
                <pc:docMk/>
                <pc:sldMk cId="0" sldId="258"/>
                <pc2:cmMk id="{F32A0ADD-75C5-46A4-A89F-41947B537CD1}"/>
              </pc2:cmMkLst>
            </pc226:cmChg>
            <pc226:cmChg xmlns:pc226="http://schemas.microsoft.com/office/powerpoint/2022/06/main/command" chg="add">
              <pc226:chgData name="THOMAS Corrana" userId="dc60479d-a5c5-45b1-b07d-004a7908e29c" providerId="ADAL" clId="{A8700D69-284A-4A7D-A050-2BC172647C5C}" dt="2025-01-15T10:45:02.649" v="796"/>
              <pc2:cmMkLst xmlns:pc2="http://schemas.microsoft.com/office/powerpoint/2019/9/main/command">
                <pc:docMk/>
                <pc:sldMk cId="0" sldId="258"/>
                <pc2:cmMk id="{87C62FF3-6F8C-41EB-B020-3B1504B7021D}"/>
              </pc2:cmMkLst>
            </pc226:cmChg>
          </p:ext>
        </pc:extLst>
      </pc:sldChg>
      <pc:sldChg chg="del">
        <pc:chgData name="THOMAS Corrana" userId="dc60479d-a5c5-45b1-b07d-004a7908e29c" providerId="ADAL" clId="{A8700D69-284A-4A7D-A050-2BC172647C5C}" dt="2025-01-15T10:25:34.204" v="383" actId="47"/>
        <pc:sldMkLst>
          <pc:docMk/>
          <pc:sldMk cId="0" sldId="259"/>
        </pc:sldMkLst>
      </pc:sldChg>
      <pc:sldChg chg="modSp del mod">
        <pc:chgData name="THOMAS Corrana" userId="dc60479d-a5c5-45b1-b07d-004a7908e29c" providerId="ADAL" clId="{A8700D69-284A-4A7D-A050-2BC172647C5C}" dt="2025-01-15T10:25:36.716" v="385" actId="47"/>
        <pc:sldMkLst>
          <pc:docMk/>
          <pc:sldMk cId="0" sldId="260"/>
        </pc:sldMkLst>
        <pc:picChg chg="mod">
          <ac:chgData name="THOMAS Corrana" userId="dc60479d-a5c5-45b1-b07d-004a7908e29c" providerId="ADAL" clId="{A8700D69-284A-4A7D-A050-2BC172647C5C}" dt="2025-01-15T10:13:35.593" v="234" actId="1076"/>
          <ac:picMkLst>
            <pc:docMk/>
            <pc:sldMk cId="0" sldId="260"/>
            <ac:picMk id="179" creationId="{00000000-0000-0000-0000-000000000000}"/>
          </ac:picMkLst>
        </pc:picChg>
      </pc:sldChg>
      <pc:sldChg chg="delSp modSp add del mod ord">
        <pc:chgData name="THOMAS Corrana" userId="dc60479d-a5c5-45b1-b07d-004a7908e29c" providerId="ADAL" clId="{A8700D69-284A-4A7D-A050-2BC172647C5C}" dt="2025-01-15T10:25:35.489" v="384" actId="47"/>
        <pc:sldMkLst>
          <pc:docMk/>
          <pc:sldMk cId="1513335865" sldId="261"/>
        </pc:sldMkLst>
        <pc:spChg chg="mod">
          <ac:chgData name="THOMAS Corrana" userId="dc60479d-a5c5-45b1-b07d-004a7908e29c" providerId="ADAL" clId="{A8700D69-284A-4A7D-A050-2BC172647C5C}" dt="2025-01-15T10:15:39.944" v="280" actId="1076"/>
          <ac:spMkLst>
            <pc:docMk/>
            <pc:sldMk cId="1513335865" sldId="261"/>
            <ac:spMk id="2" creationId="{DC393BEF-A209-0EE5-F933-E4A156A310ED}"/>
          </ac:spMkLst>
        </pc:spChg>
        <pc:spChg chg="del">
          <ac:chgData name="THOMAS Corrana" userId="dc60479d-a5c5-45b1-b07d-004a7908e29c" providerId="ADAL" clId="{A8700D69-284A-4A7D-A050-2BC172647C5C}" dt="2025-01-15T10:14:19.278" v="247" actId="478"/>
          <ac:spMkLst>
            <pc:docMk/>
            <pc:sldMk cId="1513335865" sldId="261"/>
            <ac:spMk id="3" creationId="{1443DAAA-C425-0DA6-CF86-8C78202A9EC5}"/>
          </ac:spMkLst>
        </pc:spChg>
        <pc:spChg chg="del">
          <ac:chgData name="THOMAS Corrana" userId="dc60479d-a5c5-45b1-b07d-004a7908e29c" providerId="ADAL" clId="{A8700D69-284A-4A7D-A050-2BC172647C5C}" dt="2025-01-15T10:14:29.862" v="250" actId="478"/>
          <ac:spMkLst>
            <pc:docMk/>
            <pc:sldMk cId="1513335865" sldId="261"/>
            <ac:spMk id="4" creationId="{8ABD8DED-FE9C-CE3F-145E-250AFFA5D1BE}"/>
          </ac:spMkLst>
        </pc:spChg>
        <pc:spChg chg="del">
          <ac:chgData name="THOMAS Corrana" userId="dc60479d-a5c5-45b1-b07d-004a7908e29c" providerId="ADAL" clId="{A8700D69-284A-4A7D-A050-2BC172647C5C}" dt="2025-01-15T10:14:35.318" v="252" actId="478"/>
          <ac:spMkLst>
            <pc:docMk/>
            <pc:sldMk cId="1513335865" sldId="261"/>
            <ac:spMk id="5" creationId="{E9F83B36-34B0-56C9-7B94-FCABAB4C15BD}"/>
          </ac:spMkLst>
        </pc:spChg>
        <pc:spChg chg="mod">
          <ac:chgData name="THOMAS Corrana" userId="dc60479d-a5c5-45b1-b07d-004a7908e29c" providerId="ADAL" clId="{A8700D69-284A-4A7D-A050-2BC172647C5C}" dt="2025-01-15T10:15:54.523" v="284" actId="1076"/>
          <ac:spMkLst>
            <pc:docMk/>
            <pc:sldMk cId="1513335865" sldId="261"/>
            <ac:spMk id="6" creationId="{51936E94-25B1-636B-4EC6-92729FCCD036}"/>
          </ac:spMkLst>
        </pc:spChg>
        <pc:spChg chg="del">
          <ac:chgData name="THOMAS Corrana" userId="dc60479d-a5c5-45b1-b07d-004a7908e29c" providerId="ADAL" clId="{A8700D69-284A-4A7D-A050-2BC172647C5C}" dt="2025-01-15T10:14:27.413" v="249" actId="478"/>
          <ac:spMkLst>
            <pc:docMk/>
            <pc:sldMk cId="1513335865" sldId="261"/>
            <ac:spMk id="8" creationId="{1173B35F-D7B5-3EF3-52B7-D83543018BAD}"/>
          </ac:spMkLst>
        </pc:spChg>
        <pc:spChg chg="del">
          <ac:chgData name="THOMAS Corrana" userId="dc60479d-a5c5-45b1-b07d-004a7908e29c" providerId="ADAL" clId="{A8700D69-284A-4A7D-A050-2BC172647C5C}" dt="2025-01-15T10:14:39.456" v="254" actId="478"/>
          <ac:spMkLst>
            <pc:docMk/>
            <pc:sldMk cId="1513335865" sldId="261"/>
            <ac:spMk id="9" creationId="{77757DBB-3DF4-CC38-C8DE-A261A7EE7C77}"/>
          </ac:spMkLst>
        </pc:spChg>
        <pc:spChg chg="del">
          <ac:chgData name="THOMAS Corrana" userId="dc60479d-a5c5-45b1-b07d-004a7908e29c" providerId="ADAL" clId="{A8700D69-284A-4A7D-A050-2BC172647C5C}" dt="2025-01-15T10:14:32.985" v="251" actId="478"/>
          <ac:spMkLst>
            <pc:docMk/>
            <pc:sldMk cId="1513335865" sldId="261"/>
            <ac:spMk id="10" creationId="{2C55EB31-7920-2130-CDC0-FD143EC4C952}"/>
          </ac:spMkLst>
        </pc:spChg>
        <pc:spChg chg="del">
          <ac:chgData name="THOMAS Corrana" userId="dc60479d-a5c5-45b1-b07d-004a7908e29c" providerId="ADAL" clId="{A8700D69-284A-4A7D-A050-2BC172647C5C}" dt="2025-01-15T10:14:37.180" v="253" actId="478"/>
          <ac:spMkLst>
            <pc:docMk/>
            <pc:sldMk cId="1513335865" sldId="261"/>
            <ac:spMk id="11" creationId="{4A853021-E113-71A4-4FD0-E461A0AABDDF}"/>
          </ac:spMkLst>
        </pc:spChg>
        <pc:spChg chg="mod">
          <ac:chgData name="THOMAS Corrana" userId="dc60479d-a5c5-45b1-b07d-004a7908e29c" providerId="ADAL" clId="{A8700D69-284A-4A7D-A050-2BC172647C5C}" dt="2025-01-15T10:15:52.075" v="283" actId="1076"/>
          <ac:spMkLst>
            <pc:docMk/>
            <pc:sldMk cId="1513335865" sldId="261"/>
            <ac:spMk id="12" creationId="{44FD8241-0DFB-9CA6-5CCE-326F52BBC20F}"/>
          </ac:spMkLst>
        </pc:spChg>
        <pc:spChg chg="del">
          <ac:chgData name="THOMAS Corrana" userId="dc60479d-a5c5-45b1-b07d-004a7908e29c" providerId="ADAL" clId="{A8700D69-284A-4A7D-A050-2BC172647C5C}" dt="2025-01-15T10:14:26.138" v="248" actId="478"/>
          <ac:spMkLst>
            <pc:docMk/>
            <pc:sldMk cId="1513335865" sldId="261"/>
            <ac:spMk id="13" creationId="{E2F4C188-C458-9612-ADA7-2BD9F9C9D468}"/>
          </ac:spMkLst>
        </pc:spChg>
      </pc:sldChg>
      <pc:sldChg chg="add del">
        <pc:chgData name="THOMAS Corrana" userId="dc60479d-a5c5-45b1-b07d-004a7908e29c" providerId="ADAL" clId="{A8700D69-284A-4A7D-A050-2BC172647C5C}" dt="2025-01-15T10:20:57.427" v="363" actId="47"/>
        <pc:sldMkLst>
          <pc:docMk/>
          <pc:sldMk cId="1850716660" sldId="262"/>
        </pc:sldMkLst>
      </pc:sldChg>
      <pc:sldChg chg="modSp add del mod ord">
        <pc:chgData name="THOMAS Corrana" userId="dc60479d-a5c5-45b1-b07d-004a7908e29c" providerId="ADAL" clId="{A8700D69-284A-4A7D-A050-2BC172647C5C}" dt="2025-01-15T10:18:23.543" v="342" actId="47"/>
        <pc:sldMkLst>
          <pc:docMk/>
          <pc:sldMk cId="3663057131" sldId="263"/>
        </pc:sldMkLst>
        <pc:spChg chg="mod">
          <ac:chgData name="THOMAS Corrana" userId="dc60479d-a5c5-45b1-b07d-004a7908e29c" providerId="ADAL" clId="{A8700D69-284A-4A7D-A050-2BC172647C5C}" dt="2025-01-15T10:17:50.835" v="339" actId="1076"/>
          <ac:spMkLst>
            <pc:docMk/>
            <pc:sldMk cId="3663057131" sldId="263"/>
            <ac:spMk id="2" creationId="{F6F1DACE-7DD9-044D-C83D-07260F9584CC}"/>
          </ac:spMkLst>
        </pc:spChg>
      </pc:sldChg>
      <pc:sldChg chg="new del">
        <pc:chgData name="THOMAS Corrana" userId="dc60479d-a5c5-45b1-b07d-004a7908e29c" providerId="ADAL" clId="{A8700D69-284A-4A7D-A050-2BC172647C5C}" dt="2025-01-15T10:18:22.803" v="341" actId="47"/>
        <pc:sldMkLst>
          <pc:docMk/>
          <pc:sldMk cId="930118391" sldId="264"/>
        </pc:sldMkLst>
      </pc:sldChg>
      <pc:sldMasterChg chg="delSldLayout">
        <pc:chgData name="THOMAS Corrana" userId="dc60479d-a5c5-45b1-b07d-004a7908e29c" providerId="ADAL" clId="{A8700D69-284A-4A7D-A050-2BC172647C5C}" dt="2025-01-15T10:18:22.803" v="341" actId="47"/>
        <pc:sldMasterMkLst>
          <pc:docMk/>
          <pc:sldMasterMk cId="0" sldId="2147483648"/>
        </pc:sldMasterMkLst>
        <pc:sldLayoutChg chg="del">
          <pc:chgData name="THOMAS Corrana" userId="dc60479d-a5c5-45b1-b07d-004a7908e29c" providerId="ADAL" clId="{A8700D69-284A-4A7D-A050-2BC172647C5C}" dt="2025-01-15T10:18:22.803" v="341" actId="4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</pc:chgInfo>
</file>

<file path=ppt/comments/modernComment_102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7C62FF3-6F8C-41EB-B020-3B1504B7021D}" authorId="{EF77FD33-D41C-B281-DCF1-AF83F77A2954}" created="2025-01-15T10:45:02.610">
    <pc:sldMkLst xmlns:pc="http://schemas.microsoft.com/office/powerpoint/2013/main/command">
      <pc:docMk/>
      <pc:sldMk cId="0" sldId="258"/>
    </pc:sldMkLst>
    <p188:txBody>
      <a:bodyPr/>
      <a:lstStyle/>
      <a:p>
        <a:r>
          <a:rPr lang="fr-FR"/>
          <a:t>Titre, ID, Authors' names, affiliations, references &amp; logo =&gt; ces parties sont fixes</a:t>
        </a:r>
      </a:p>
    </p188:txBody>
  </p188:cm>
  <p188:cm id="{F5B8B8DB-5944-426C-9CEA-9930696DF74B}" authorId="{EF77FD33-D41C-B281-DCF1-AF83F77A2954}" created="2025-01-15T10:45:35.929">
    <pc:sldMkLst xmlns:pc="http://schemas.microsoft.com/office/powerpoint/2013/main/command">
      <pc:docMk/>
      <pc:sldMk cId="0" sldId="258"/>
    </pc:sldMkLst>
    <p188:txBody>
      <a:bodyPr/>
      <a:lstStyle/>
      <a:p>
        <a:r>
          <a:rPr lang="fr-FR"/>
          <a:t>Introduction, Materials &amp; methods, discussion, conclusion =&gt; ces parties peuvent être modifiées par les chercheurs</a:t>
        </a:r>
      </a:p>
    </p188:txBody>
  </p188:cm>
  <p188:cm id="{F32A0ADD-75C5-46A4-A89F-41947B537CD1}" authorId="{EF77FD33-D41C-B281-DCF1-AF83F77A2954}" created="2025-01-16T13:21:20.47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8"/>
      <ac:spMk id="17" creationId="{6CFBDD16-F9E3-A9F1-045B-7AD94ECF0529}"/>
    </ac:deMkLst>
    <p188:txBody>
      <a:bodyPr/>
      <a:lstStyle/>
      <a:p>
        <a:r>
          <a:rPr lang="fr-FR"/>
          <a:t>Mentionner qu'ils doivent respecter les guidelines suivantes : 
Font : Arial
Taille : 20 grand maximum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1pPr>
    <a:lvl2pPr indent="1094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2pPr>
    <a:lvl3pPr indent="218999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3pPr>
    <a:lvl4pPr indent="3284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4pPr>
    <a:lvl5pPr indent="437998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5pPr>
    <a:lvl6pPr indent="547497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6pPr>
    <a:lvl7pPr indent="6569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7pPr>
    <a:lvl8pPr indent="766496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8pPr>
    <a:lvl9pPr indent="875995" defTabSz="218999" latinLnBrk="0">
      <a:lnSpc>
        <a:spcPct val="117999"/>
      </a:lnSpc>
      <a:defRPr sz="1054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9224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2447" y="9244928"/>
            <a:ext cx="6811583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116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374045" y="2007242"/>
            <a:ext cx="6811583" cy="3623337"/>
          </a:xfrm>
          <a:prstGeom prst="rect">
            <a:avLst/>
          </a:prstGeom>
        </p:spPr>
        <p:txBody>
          <a:bodyPr anchor="b"/>
          <a:lstStyle>
            <a:lvl1pPr>
              <a:defRPr sz="3596" spc="-7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2448" y="5630577"/>
            <a:ext cx="6811582" cy="1484975"/>
          </a:xfrm>
          <a:prstGeom prst="rect">
            <a:avLst/>
          </a:prstGeom>
        </p:spPr>
        <p:txBody>
          <a:bodyPr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  <a:lvl2pPr marL="0" indent="141732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2pPr>
            <a:lvl3pPr marL="0" indent="283464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3pPr>
            <a:lvl4pPr marL="0" indent="425196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4pPr>
            <a:lvl5pPr marL="0" indent="566928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868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10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</a:lstStyle>
          <a:p>
            <a:r>
              <a:t>Sous-titre de l’ordre du jour</a:t>
            </a:r>
          </a:p>
        </p:txBody>
      </p:sp>
      <p:sp>
        <p:nvSpPr>
          <p:cNvPr id="11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255905">
              <a:lnSpc>
                <a:spcPct val="100000"/>
              </a:lnSpc>
              <a:spcBef>
                <a:spcPts val="558"/>
              </a:spcBef>
              <a:buSzTx/>
              <a:buNone/>
              <a:defRPr sz="1705" spc="-17"/>
            </a:lvl1pPr>
            <a:lvl2pPr marL="0" indent="141732" defTabSz="255905">
              <a:lnSpc>
                <a:spcPct val="100000"/>
              </a:lnSpc>
              <a:spcBef>
                <a:spcPts val="558"/>
              </a:spcBef>
              <a:buSzTx/>
              <a:buNone/>
              <a:defRPr sz="1705" spc="-17"/>
            </a:lvl2pPr>
            <a:lvl3pPr marL="0" indent="283464" defTabSz="255905">
              <a:lnSpc>
                <a:spcPct val="100000"/>
              </a:lnSpc>
              <a:spcBef>
                <a:spcPts val="558"/>
              </a:spcBef>
              <a:buSzTx/>
              <a:buNone/>
              <a:defRPr sz="1705" spc="-17"/>
            </a:lvl3pPr>
            <a:lvl4pPr marL="0" indent="425196" defTabSz="255905">
              <a:lnSpc>
                <a:spcPct val="100000"/>
              </a:lnSpc>
              <a:spcBef>
                <a:spcPts val="558"/>
              </a:spcBef>
              <a:buSzTx/>
              <a:buNone/>
              <a:defRPr sz="1705" spc="-17"/>
            </a:lvl4pPr>
            <a:lvl5pPr marL="0" indent="566928" defTabSz="255905">
              <a:lnSpc>
                <a:spcPct val="100000"/>
              </a:lnSpc>
              <a:spcBef>
                <a:spcPts val="558"/>
              </a:spcBef>
              <a:buSzTx/>
              <a:buNone/>
              <a:defRPr sz="1705" spc="-17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7" y="3835866"/>
            <a:ext cx="6811582" cy="302008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3596" spc="-7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141732" algn="ctr">
              <a:lnSpc>
                <a:spcPct val="80000"/>
              </a:lnSpc>
              <a:spcBef>
                <a:spcPts val="0"/>
              </a:spcBef>
              <a:buSzTx/>
              <a:buNone/>
              <a:defRPr sz="3596" spc="-7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283464" algn="ctr">
              <a:lnSpc>
                <a:spcPct val="80000"/>
              </a:lnSpc>
              <a:spcBef>
                <a:spcPts val="0"/>
              </a:spcBef>
              <a:buSzTx/>
              <a:buNone/>
              <a:defRPr sz="3596" spc="-7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425196" algn="ctr">
              <a:lnSpc>
                <a:spcPct val="80000"/>
              </a:lnSpc>
              <a:spcBef>
                <a:spcPts val="0"/>
              </a:spcBef>
              <a:buSzTx/>
              <a:buNone/>
              <a:defRPr sz="3596" spc="-7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566928" algn="ctr">
              <a:lnSpc>
                <a:spcPct val="80000"/>
              </a:lnSpc>
              <a:spcBef>
                <a:spcPts val="0"/>
              </a:spcBef>
              <a:buSzTx/>
              <a:buNone/>
              <a:defRPr sz="3596" spc="-7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838700"/>
            <a:ext cx="6811582" cy="5644916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7750" b="1" spc="-78"/>
            </a:lvl1pPr>
            <a:lvl2pPr marL="0" indent="141732" algn="ctr">
              <a:lnSpc>
                <a:spcPct val="80000"/>
              </a:lnSpc>
              <a:spcBef>
                <a:spcPts val="0"/>
              </a:spcBef>
              <a:buSzTx/>
              <a:buNone/>
              <a:defRPr sz="7750" b="1" spc="-78"/>
            </a:lvl2pPr>
            <a:lvl3pPr marL="0" indent="283464" algn="ctr">
              <a:lnSpc>
                <a:spcPct val="80000"/>
              </a:lnSpc>
              <a:spcBef>
                <a:spcPts val="0"/>
              </a:spcBef>
              <a:buSzTx/>
              <a:buNone/>
              <a:defRPr sz="7750" b="1" spc="-78"/>
            </a:lvl3pPr>
            <a:lvl4pPr marL="0" indent="425196" algn="ctr">
              <a:lnSpc>
                <a:spcPct val="80000"/>
              </a:lnSpc>
              <a:spcBef>
                <a:spcPts val="0"/>
              </a:spcBef>
              <a:buSzTx/>
              <a:buNone/>
              <a:defRPr sz="7750" b="1" spc="-78"/>
            </a:lvl4pPr>
            <a:lvl5pPr marL="0" indent="566928" algn="ctr">
              <a:lnSpc>
                <a:spcPct val="80000"/>
              </a:lnSpc>
              <a:spcBef>
                <a:spcPts val="0"/>
              </a:spcBef>
              <a:buSzTx/>
              <a:buNone/>
              <a:defRPr sz="7750" b="1" spc="-78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6440484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</a:lstStyle>
          <a:p>
            <a:r>
              <a:t>Données clés</a:t>
            </a:r>
          </a:p>
        </p:txBody>
      </p:sp>
      <p:sp>
        <p:nvSpPr>
          <p:cNvPr id="12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753371" y="8321665"/>
            <a:ext cx="6262542" cy="49653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116" b="1"/>
            </a:lvl1pPr>
          </a:lstStyle>
          <a:p>
            <a:r>
              <a:t>Attribution</a:t>
            </a:r>
          </a:p>
        </p:txBody>
      </p:sp>
      <p:sp>
        <p:nvSpPr>
          <p:cNvPr id="13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543762" y="3850690"/>
            <a:ext cx="6472151" cy="2990434"/>
          </a:xfrm>
          <a:prstGeom prst="rect">
            <a:avLst/>
          </a:prstGeom>
        </p:spPr>
        <p:txBody>
          <a:bodyPr/>
          <a:lstStyle>
            <a:lvl1pPr marL="198066" indent="-145669">
              <a:spcBef>
                <a:spcPts val="0"/>
              </a:spcBef>
              <a:buSzTx/>
              <a:buNone/>
              <a:defRPr sz="2635" spc="-5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198066" indent="-3937">
              <a:spcBef>
                <a:spcPts val="0"/>
              </a:spcBef>
              <a:buSzTx/>
              <a:buNone/>
              <a:defRPr sz="2635" spc="-5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198066" indent="137795">
              <a:spcBef>
                <a:spcPts val="0"/>
              </a:spcBef>
              <a:buSzTx/>
              <a:buNone/>
              <a:defRPr sz="2635" spc="-5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198066" indent="279527">
              <a:spcBef>
                <a:spcPts val="0"/>
              </a:spcBef>
              <a:buSzTx/>
              <a:buNone/>
              <a:defRPr sz="2635" spc="-5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198066" indent="421259">
              <a:spcBef>
                <a:spcPts val="0"/>
              </a:spcBef>
              <a:buSzTx/>
              <a:buNone/>
              <a:defRPr sz="2635" spc="-53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3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l de salade avec du riz frit, des œufs durs et des baguettes"/>
          <p:cNvSpPr>
            <a:spLocks noGrp="1"/>
          </p:cNvSpPr>
          <p:nvPr>
            <p:ph type="pic" sz="quarter" idx="21"/>
          </p:nvPr>
        </p:nvSpPr>
        <p:spPr>
          <a:xfrm>
            <a:off x="4886228" y="791986"/>
            <a:ext cx="2306314" cy="463785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5" name="Bol avec des beignets de saumon, de la salade et du houmous "/>
          <p:cNvSpPr>
            <a:spLocks noGrp="1"/>
          </p:cNvSpPr>
          <p:nvPr>
            <p:ph type="pic" sz="half" idx="22"/>
          </p:nvPr>
        </p:nvSpPr>
        <p:spPr>
          <a:xfrm>
            <a:off x="4185382" y="3101121"/>
            <a:ext cx="3236486" cy="947123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6" name="Bol de pâtes pappardelle avec du beurre maître d’hôtel, des noisettes grillées et des lamelles de parmesan"/>
          <p:cNvSpPr>
            <a:spLocks noGrp="1"/>
          </p:cNvSpPr>
          <p:nvPr>
            <p:ph type="pic" idx="23"/>
          </p:nvPr>
        </p:nvSpPr>
        <p:spPr>
          <a:xfrm>
            <a:off x="-43311" y="386093"/>
            <a:ext cx="5150029" cy="97117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l de salade avec du riz frit, des œufs durs et des baguettes"/>
          <p:cNvSpPr>
            <a:spLocks noGrp="1"/>
          </p:cNvSpPr>
          <p:nvPr>
            <p:ph type="pic" idx="21"/>
          </p:nvPr>
        </p:nvSpPr>
        <p:spPr>
          <a:xfrm>
            <a:off x="-413420" y="-4306425"/>
            <a:ext cx="8386514" cy="168693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l avec des beignets de saumon, de la salade et du houmous"/>
          <p:cNvSpPr>
            <a:spLocks noGrp="1"/>
          </p:cNvSpPr>
          <p:nvPr>
            <p:ph type="pic" idx="21"/>
          </p:nvPr>
        </p:nvSpPr>
        <p:spPr>
          <a:xfrm>
            <a:off x="3401854" y="-158397"/>
            <a:ext cx="3765216" cy="1101850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989983"/>
            <a:ext cx="3031745" cy="4585314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74046" y="5503817"/>
            <a:ext cx="3031745" cy="4198013"/>
          </a:xfrm>
          <a:prstGeom prst="rect">
            <a:avLst/>
          </a:prstGeom>
        </p:spPr>
        <p:txBody>
          <a:bodyPr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  <a:lvl2pPr marL="0" indent="141732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2pPr>
            <a:lvl3pPr marL="0" indent="283464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3pPr>
            <a:lvl4pPr marL="0" indent="425196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4pPr>
            <a:lvl5pPr marL="0" indent="566928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662484" y="10303677"/>
            <a:ext cx="230832" cy="1884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Bol de pâtes pappardelle avec du beurre maître d’hôtel, des noisettes grillées et des lamelles de parmesan"/>
          <p:cNvSpPr>
            <a:spLocks noGrp="1"/>
          </p:cNvSpPr>
          <p:nvPr>
            <p:ph type="pic" idx="22"/>
          </p:nvPr>
        </p:nvSpPr>
        <p:spPr>
          <a:xfrm>
            <a:off x="3779838" y="-317470"/>
            <a:ext cx="3384515" cy="113464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, vidéo direct, pet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</a:lstStyle>
          <a:p>
            <a:r>
              <a:t>Sous-titre de diapositive</a:t>
            </a:r>
          </a:p>
        </p:txBody>
      </p:sp>
      <p:sp>
        <p:nvSpPr>
          <p:cNvPr id="72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7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7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, vidéo direct, g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6" y="1849757"/>
            <a:ext cx="3031745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</a:lstStyle>
          <a:p>
            <a:r>
              <a:t>Sous-titre de diapositive</a:t>
            </a:r>
          </a:p>
        </p:txBody>
      </p:sp>
      <p:sp>
        <p:nvSpPr>
          <p:cNvPr id="82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374046" y="3311768"/>
            <a:ext cx="3031745" cy="6436158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6" y="841485"/>
            <a:ext cx="3031745" cy="111868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374045" y="3534238"/>
            <a:ext cx="6811583" cy="3623337"/>
          </a:xfrm>
          <a:prstGeom prst="rect">
            <a:avLst/>
          </a:prstGeom>
        </p:spPr>
        <p:txBody>
          <a:bodyPr anchor="ctr"/>
          <a:lstStyle>
            <a:lvl1pPr>
              <a:defRPr sz="3596" b="0" spc="-7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9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662484" y="10303677"/>
            <a:ext cx="230832" cy="18845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6"/>
            <a:ext cx="6811582" cy="1118563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10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374047" y="1849757"/>
            <a:ext cx="6811582" cy="728674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255905">
              <a:lnSpc>
                <a:spcPct val="100000"/>
              </a:lnSpc>
              <a:spcBef>
                <a:spcPts val="0"/>
              </a:spcBef>
              <a:buSzTx/>
              <a:buNone/>
              <a:defRPr sz="1705" b="1"/>
            </a:lvl1pPr>
          </a:lstStyle>
          <a:p>
            <a:r>
              <a:t>Sous-titre de diapositive</a:t>
            </a:r>
          </a:p>
        </p:txBody>
      </p:sp>
      <p:sp>
        <p:nvSpPr>
          <p:cNvPr id="10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374047" y="841485"/>
            <a:ext cx="6811582" cy="1117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374047" y="3311768"/>
            <a:ext cx="6811582" cy="6435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3662484" y="10300377"/>
            <a:ext cx="230832" cy="18845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181102">
              <a:lnSpc>
                <a:spcPct val="100000"/>
              </a:lnSpc>
              <a:spcBef>
                <a:spcPts val="0"/>
              </a:spcBef>
              <a:defRPr sz="558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</p:sldLayoutIdLst>
  <p:transition spd="med"/>
  <p:txStyles>
    <p:titleStyle>
      <a:lvl1pPr marL="0" marR="0" indent="0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41732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283464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425196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566928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708660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850392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992124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133856" algn="l" defTabSz="755885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35" b="1" i="0" u="none" strike="noStrike" cap="none" spc="-53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188976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377952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566928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755904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944880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1133856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1322832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1511808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1700784" marR="0" indent="-188976" algn="l" defTabSz="755885" rtl="0" latinLnBrk="0">
        <a:lnSpc>
          <a:spcPct val="90000"/>
        </a:lnSpc>
        <a:spcBef>
          <a:spcPts val="1395"/>
        </a:spcBef>
        <a:spcAft>
          <a:spcPts val="0"/>
        </a:spcAft>
        <a:buClrTx/>
        <a:buSzPct val="123000"/>
        <a:buFontTx/>
        <a:buChar char="•"/>
        <a:tabLst/>
        <a:defRPr sz="1488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141732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283464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425196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566928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708660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850392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992124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133856" algn="ctr" defTabSz="18110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2_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F6F1DACE-7DD9-044D-C83D-07260F9584CC}"/>
              </a:ext>
            </a:extLst>
          </p:cNvPr>
          <p:cNvSpPr txBox="1"/>
          <p:nvPr/>
        </p:nvSpPr>
        <p:spPr>
          <a:xfrm>
            <a:off x="1657409" y="4492338"/>
            <a:ext cx="4244857" cy="170713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5749" tIns="15749" rIns="15749" bIns="15749" numCol="1" spcCol="38100" rtlCol="0" anchor="ctr">
            <a:spAutoFit/>
          </a:bodyPr>
          <a:lstStyle/>
          <a:p>
            <a:pPr algn="ctr" defTabSz="755885">
              <a:spcBef>
                <a:spcPts val="1395"/>
              </a:spcBef>
            </a:pPr>
            <a:r>
              <a:rPr lang="fr-FR" sz="5400" dirty="0"/>
              <a:t>POSTERS’ TEMPLATES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Image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" t="1" r="16" b="5506"/>
          <a:stretch/>
        </p:blipFill>
        <p:spPr>
          <a:xfrm>
            <a:off x="1195" y="9769312"/>
            <a:ext cx="7558480" cy="92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age" descr="Image">
            <a:extLst>
              <a:ext uri="{FF2B5EF4-FFF2-40B4-BE49-F238E27FC236}">
                <a16:creationId xmlns:a16="http://schemas.microsoft.com/office/drawing/2014/main" id="{B83C6208-78A1-C6C4-09E6-8C28DFE6840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76983" y="-5561"/>
            <a:ext cx="7636658" cy="440779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D37F1286-472A-8931-D3FD-C14F5352385A}"/>
              </a:ext>
            </a:extLst>
          </p:cNvPr>
          <p:cNvSpPr txBox="1"/>
          <p:nvPr/>
        </p:nvSpPr>
        <p:spPr>
          <a:xfrm>
            <a:off x="380512" y="1092328"/>
            <a:ext cx="5412310" cy="6935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3200" b="1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TITLE OF THE POSTER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DE1F836-6EEB-05CC-99AF-48C6D1D40E1E}"/>
              </a:ext>
            </a:extLst>
          </p:cNvPr>
          <p:cNvSpPr txBox="1"/>
          <p:nvPr/>
        </p:nvSpPr>
        <p:spPr>
          <a:xfrm>
            <a:off x="6249541" y="874793"/>
            <a:ext cx="1093093" cy="6935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NUMBER ID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951E5DA-7554-EE4C-44E0-B7E9EFD0AC4E}"/>
              </a:ext>
            </a:extLst>
          </p:cNvPr>
          <p:cNvSpPr txBox="1"/>
          <p:nvPr/>
        </p:nvSpPr>
        <p:spPr>
          <a:xfrm>
            <a:off x="6199254" y="9074692"/>
            <a:ext cx="850374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LOGO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CBCD539-D3D4-47AE-0427-28F54601BEF9}"/>
              </a:ext>
            </a:extLst>
          </p:cNvPr>
          <p:cNvSpPr txBox="1"/>
          <p:nvPr/>
        </p:nvSpPr>
        <p:spPr>
          <a:xfrm>
            <a:off x="301771" y="8913692"/>
            <a:ext cx="2195960" cy="5088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100" i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REFERENCES</a:t>
            </a:r>
          </a:p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fr-FR" sz="1100" i="1" dirty="0">
                <a:solidFill>
                  <a:schemeClr val="tx1"/>
                </a:solidFill>
              </a:rPr>
              <a:t>ACKNOWLEDGEMENT</a:t>
            </a:r>
            <a:endParaRPr kumimoji="0" lang="fr-FR" sz="1100" i="1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2A62825-4859-2781-E6EA-EDF780EA592B}"/>
              </a:ext>
            </a:extLst>
          </p:cNvPr>
          <p:cNvSpPr txBox="1"/>
          <p:nvPr/>
        </p:nvSpPr>
        <p:spPr>
          <a:xfrm>
            <a:off x="380512" y="2079454"/>
            <a:ext cx="5412310" cy="3241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200" b="1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First AUTHOR NAME, </a:t>
            </a:r>
            <a:r>
              <a:rPr kumimoji="0" lang="fr-FR" sz="12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LIST OF CO-AUTHORS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4217850-EC10-4E16-EE57-CFA0D578B768}"/>
              </a:ext>
            </a:extLst>
          </p:cNvPr>
          <p:cNvSpPr txBox="1"/>
          <p:nvPr/>
        </p:nvSpPr>
        <p:spPr>
          <a:xfrm>
            <a:off x="380512" y="2418892"/>
            <a:ext cx="5412310" cy="2872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000" i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AFFILIATION (</a:t>
            </a:r>
            <a:r>
              <a:rPr kumimoji="0" lang="fr-FR" sz="1000" i="1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University</a:t>
            </a:r>
            <a:r>
              <a:rPr kumimoji="0" lang="fr-FR" sz="1000" i="1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, </a:t>
            </a:r>
            <a:r>
              <a:rPr kumimoji="0" lang="fr-FR" sz="1000" i="1" u="none" strike="noStrike" cap="none" spc="0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Company</a:t>
            </a:r>
            <a:r>
              <a:rPr kumimoji="0" lang="fr-FR" sz="1000" i="1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,…)</a:t>
            </a:r>
            <a:endParaRPr kumimoji="0" lang="fr-FR" sz="1000" i="1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2EDA88B-364D-7EF9-68E1-B1CB4FEB91B4}"/>
              </a:ext>
            </a:extLst>
          </p:cNvPr>
          <p:cNvSpPr txBox="1"/>
          <p:nvPr/>
        </p:nvSpPr>
        <p:spPr>
          <a:xfrm>
            <a:off x="266211" y="2753800"/>
            <a:ext cx="2438888" cy="3980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600" b="1" u="sng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INTRODUCTION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ECD067F-9203-43D0-4F3E-03FE4FB2C38E}"/>
              </a:ext>
            </a:extLst>
          </p:cNvPr>
          <p:cNvSpPr txBox="1"/>
          <p:nvPr/>
        </p:nvSpPr>
        <p:spPr>
          <a:xfrm>
            <a:off x="266212" y="5179524"/>
            <a:ext cx="3061188" cy="3980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600" b="1" u="sng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MATERIALS &amp; METHODS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2390942-95E9-854B-C93A-2C69FC6561B8}"/>
              </a:ext>
            </a:extLst>
          </p:cNvPr>
          <p:cNvSpPr txBox="1"/>
          <p:nvPr/>
        </p:nvSpPr>
        <p:spPr>
          <a:xfrm>
            <a:off x="3949211" y="2728871"/>
            <a:ext cx="3061188" cy="3980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600" b="1" u="sng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DISCUSSION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EB6B484-3487-4E9E-6D28-1EB9ED066E56}"/>
              </a:ext>
            </a:extLst>
          </p:cNvPr>
          <p:cNvSpPr txBox="1"/>
          <p:nvPr/>
        </p:nvSpPr>
        <p:spPr>
          <a:xfrm>
            <a:off x="3949212" y="6907004"/>
            <a:ext cx="3061188" cy="3980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2438338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sz="1600" b="1" u="sng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t>CONCLUSION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072297-AF7C-5D5C-A239-C3A1E223D31E}"/>
              </a:ext>
            </a:extLst>
          </p:cNvPr>
          <p:cNvSpPr/>
          <p:nvPr/>
        </p:nvSpPr>
        <p:spPr>
          <a:xfrm>
            <a:off x="266212" y="889202"/>
            <a:ext cx="5766288" cy="1137244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F308B5-1756-9DFB-6360-CFBB58441940}"/>
              </a:ext>
            </a:extLst>
          </p:cNvPr>
          <p:cNvSpPr/>
          <p:nvPr/>
        </p:nvSpPr>
        <p:spPr>
          <a:xfrm>
            <a:off x="6146801" y="889202"/>
            <a:ext cx="1195834" cy="621869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5E310F-6521-7B80-F38A-14730A0FDB11}"/>
              </a:ext>
            </a:extLst>
          </p:cNvPr>
          <p:cNvSpPr/>
          <p:nvPr/>
        </p:nvSpPr>
        <p:spPr>
          <a:xfrm>
            <a:off x="266212" y="2059503"/>
            <a:ext cx="7076422" cy="371731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2BF3DB-FE1D-D257-3481-820353234B46}"/>
              </a:ext>
            </a:extLst>
          </p:cNvPr>
          <p:cNvSpPr/>
          <p:nvPr/>
        </p:nvSpPr>
        <p:spPr>
          <a:xfrm>
            <a:off x="266211" y="2459388"/>
            <a:ext cx="7076423" cy="214581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CFBDD16-F9E3-A9F1-045B-7AD94ECF0529}"/>
              </a:ext>
            </a:extLst>
          </p:cNvPr>
          <p:cNvSpPr/>
          <p:nvPr/>
        </p:nvSpPr>
        <p:spPr>
          <a:xfrm>
            <a:off x="266212" y="2718362"/>
            <a:ext cx="3513625" cy="2461162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E3FF9C6-ED09-3D50-5116-BEFC5EA6DB88}"/>
              </a:ext>
            </a:extLst>
          </p:cNvPr>
          <p:cNvSpPr/>
          <p:nvPr/>
        </p:nvSpPr>
        <p:spPr>
          <a:xfrm>
            <a:off x="3851723" y="2718362"/>
            <a:ext cx="3513625" cy="4188642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2B7DF4F-00A0-F5D8-6E13-175A0773D2A5}"/>
              </a:ext>
            </a:extLst>
          </p:cNvPr>
          <p:cNvSpPr/>
          <p:nvPr/>
        </p:nvSpPr>
        <p:spPr>
          <a:xfrm>
            <a:off x="268451" y="5240186"/>
            <a:ext cx="3511386" cy="3626293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BF2971D-E777-B5A2-2103-F38CB509A598}"/>
              </a:ext>
            </a:extLst>
          </p:cNvPr>
          <p:cNvSpPr/>
          <p:nvPr/>
        </p:nvSpPr>
        <p:spPr>
          <a:xfrm>
            <a:off x="3851723" y="6959376"/>
            <a:ext cx="3511386" cy="1907103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EDA9E4-B0D2-E0ED-5BC8-8F1B1027C1DE}"/>
              </a:ext>
            </a:extLst>
          </p:cNvPr>
          <p:cNvSpPr/>
          <p:nvPr/>
        </p:nvSpPr>
        <p:spPr>
          <a:xfrm>
            <a:off x="266211" y="8918851"/>
            <a:ext cx="5621509" cy="770694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6D84CB7-79DF-34B2-D479-EBAA4653A957}"/>
              </a:ext>
            </a:extLst>
          </p:cNvPr>
          <p:cNvSpPr/>
          <p:nvPr/>
        </p:nvSpPr>
        <p:spPr>
          <a:xfrm>
            <a:off x="5923281" y="8912596"/>
            <a:ext cx="1442964" cy="770694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ysDot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fr-FR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</p:cSld>
  <p:clrMapOvr>
    <a:masterClrMapping/>
  </p:clrMapOvr>
  <p:transition spd="med"/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FF419E12BBF44EA4F1780B73A893E7" ma:contentTypeVersion="13" ma:contentTypeDescription="Crée un document." ma:contentTypeScope="" ma:versionID="28d5640f0e45f5bfee53bacae1f03671">
  <xsd:schema xmlns:xsd="http://www.w3.org/2001/XMLSchema" xmlns:xs="http://www.w3.org/2001/XMLSchema" xmlns:p="http://schemas.microsoft.com/office/2006/metadata/properties" xmlns:ns2="8af3fc0a-83c8-465c-a053-d1cd324fd077" xmlns:ns3="1af0b1d7-5afb-4847-ba7e-1613ac7f83d4" targetNamespace="http://schemas.microsoft.com/office/2006/metadata/properties" ma:root="true" ma:fieldsID="4f7073b58bab738cc51e6d5288f50977" ns2:_="" ns3:_="">
    <xsd:import namespace="8af3fc0a-83c8-465c-a053-d1cd324fd077"/>
    <xsd:import namespace="1af0b1d7-5afb-4847-ba7e-1613ac7f83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3fc0a-83c8-465c-a053-d1cd324fd0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50aa75e3-ec9c-458a-b0bd-36f8794347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f0b1d7-5afb-4847-ba7e-1613ac7f83d4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5969c3c-8cff-4f0f-ba81-234079d762d9}" ma:internalName="TaxCatchAll" ma:showField="CatchAllData" ma:web="1af0b1d7-5afb-4847-ba7e-1613ac7f83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af0b1d7-5afb-4847-ba7e-1613ac7f83d4" xsi:nil="true"/>
    <lcf76f155ced4ddcb4097134ff3c332f xmlns="8af3fc0a-83c8-465c-a053-d1cd324fd07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16ED48E-6D79-43C7-8973-E19541390380}"/>
</file>

<file path=customXml/itemProps2.xml><?xml version="1.0" encoding="utf-8"?>
<ds:datastoreItem xmlns:ds="http://schemas.openxmlformats.org/officeDocument/2006/customXml" ds:itemID="{89D8E3AA-A019-4375-AA6F-55A541C30BA7}"/>
</file>

<file path=customXml/itemProps3.xml><?xml version="1.0" encoding="utf-8"?>
<ds:datastoreItem xmlns:ds="http://schemas.openxmlformats.org/officeDocument/2006/customXml" ds:itemID="{1A2ED5E3-0F08-43AC-91B4-772B829E5423}"/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31</Words>
  <Application>Microsoft Office PowerPoint</Application>
  <PresentationFormat>Personnalisé</PresentationFormat>
  <Paragraphs>12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Helvetica Neue</vt:lpstr>
      <vt:lpstr>Helvetica Neue Medium</vt:lpstr>
      <vt:lpstr>21_BasicWhite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THOMAS Corrana</dc:creator>
  <cp:lastModifiedBy>THOMAS Corrana</cp:lastModifiedBy>
  <cp:revision>1</cp:revision>
  <dcterms:modified xsi:type="dcterms:W3CDTF">2025-02-12T07:45:57Z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21_BasicWhite:6</vt:lpwstr>
  </property>
  <property fmtid="{D5CDD505-2E9C-101B-9397-08002B2CF9AE}" pid="3" name="ClassificationContentMarkingFooterText">
    <vt:lpwstr>C1 - Internal use</vt:lpwstr>
  </property>
  <property fmtid="{D5CDD505-2E9C-101B-9397-08002B2CF9AE}" pid="4" name="ContentTypeId">
    <vt:lpwstr>0x010100B2FF419E12BBF44EA4F1780B73A893E7</vt:lpwstr>
  </property>
</Properties>
</file>