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10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26027" y="-5531985"/>
            <a:ext cx="30414678" cy="21478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21182" y="-5681723"/>
            <a:ext cx="30516601" cy="21607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0798" y="-178270"/>
            <a:ext cx="25099738" cy="14977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55" y="-250756"/>
            <a:ext cx="24632310" cy="14217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29626" y="-5532850"/>
            <a:ext cx="30373685" cy="21449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